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notesSlides/notesSlide18.xml" ContentType="application/vnd.openxmlformats-officedocument.presentationml.notesSlide+xml"/>
  <Override PartName="/ppt/ink/ink3.xml" ContentType="application/inkml+xml"/>
  <Override PartName="/ppt/ink/ink4.xml" ContentType="application/inkml+xml"/>
  <Override PartName="/ppt/notesSlides/notesSlide1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8" r:id="rId3"/>
    <p:sldId id="259" r:id="rId4"/>
    <p:sldId id="257" r:id="rId5"/>
    <p:sldId id="302" r:id="rId6"/>
    <p:sldId id="260" r:id="rId7"/>
    <p:sldId id="303" r:id="rId8"/>
    <p:sldId id="304" r:id="rId9"/>
    <p:sldId id="306" r:id="rId10"/>
    <p:sldId id="307" r:id="rId11"/>
    <p:sldId id="309" r:id="rId12"/>
    <p:sldId id="308" r:id="rId13"/>
    <p:sldId id="263" r:id="rId14"/>
    <p:sldId id="272" r:id="rId15"/>
    <p:sldId id="266" r:id="rId16"/>
    <p:sldId id="269" r:id="rId17"/>
    <p:sldId id="310" r:id="rId18"/>
    <p:sldId id="312" r:id="rId19"/>
    <p:sldId id="314" r:id="rId20"/>
    <p:sldId id="315" r:id="rId21"/>
    <p:sldId id="316" r:id="rId22"/>
    <p:sldId id="281" r:id="rId23"/>
  </p:sldIdLst>
  <p:sldSz cx="9144000" cy="5143500" type="screen16x9"/>
  <p:notesSz cx="6858000" cy="9144000"/>
  <p:embeddedFontLst>
    <p:embeddedFont>
      <p:font typeface="Anaheim" panose="02000503000000000000" pitchFamily="2" charset="0"/>
      <p:regular r:id="rId25"/>
    </p:embeddedFont>
    <p:embeddedFont>
      <p:font typeface="Nunito" pitchFamily="2"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2FCE5A-378F-4A86-951E-1F28AED6406F}">
  <a:tblStyle styleId="{7A2FCE5A-378F-4A86-951E-1F28AED640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44" y="72"/>
      </p:cViewPr>
      <p:guideLst>
        <p:guide orient="horz" pos="33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2:37.73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49.358"/>
    </inkml:context>
    <inkml:brush xml:id="br0">
      <inkml:brushProperty name="width" value="0.1" units="cm"/>
      <inkml:brushProperty name="height" value="0.1" units="cm"/>
      <inkml:brushProperty name="color" value="#E71224"/>
    </inkml:brush>
  </inkml:definitions>
  <inkml:trace contextRef="#ctx0" brushRef="#br0">665 5 24575,'0'-3'0,"-14"2"0,-7 1 0,-15 11 0,-14 11 0,-6 8 0,-4 2 0,-1 0 0,-2-3 0,8 1 0,9-1 0,5-3 0,7-2 0,2-4 0,0 0 0,-2 1 0,5-4-8191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0.203"/>
    </inkml:context>
    <inkml:brush xml:id="br0">
      <inkml:brushProperty name="width" value="0.1" units="cm"/>
      <inkml:brushProperty name="height" value="0.1" units="cm"/>
      <inkml:brushProperty name="color" value="#E71224"/>
    </inkml:brush>
  </inkml:definitions>
  <inkml:trace contextRef="#ctx0" brushRef="#br0">0 0 24575,'0'14'0,"7"18"0,2 14 0,3 10 0,6-2 0,1 4 0,0-1 0,-4-4 0,0-7 0,-3-8 0,-3-7 0,-4-8-8191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0.710"/>
    </inkml:context>
    <inkml:brush xml:id="br0">
      <inkml:brushProperty name="width" value="0.1" units="cm"/>
      <inkml:brushProperty name="height" value="0.1" units="cm"/>
      <inkml:brushProperty name="color" value="#E71224"/>
    </inkml:brush>
  </inkml:definitions>
  <inkml:trace contextRef="#ctx0" brushRef="#br0">825 1 24575,'-99'-1'0,"-152"7"0,221-2 0,0 2 0,0 1 0,-36 13 0,-84 41 0,76-30 0,57-24 0,0 0 0,-29 18 0,45-24-2,0-1 0,0 1-1,0 0 1,0 0 0,0-1-1,0 1 1,0 0 0,0 0-1,1 0 1,-1 0 0,0 0-1,1 0 1,-1 0 0,0 0-1,1 1 1,-1-1 0,1 1-1,0-1 8,0-1-1,0 1 0,0 0 1,0-1-1,0 1 0,1-1 1,-1 1-1,0 0 0,0-1 1,1 1-1,-1-1 0,0 1 1,1-1-1,-1 1 0,0-1 1,1 1-1,-1-1 0,1 1 1,-1-1-1,1 0 0,-1 1 1,1-1-1,0 1 0,4 1-242,0 0 0,1 0 1,-1 0-1,1-1 0,8 2 0,35 4-6588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1.267"/>
    </inkml:context>
    <inkml:brush xml:id="br0">
      <inkml:brushProperty name="width" value="0.1" units="cm"/>
      <inkml:brushProperty name="height" value="0.1" units="cm"/>
      <inkml:brushProperty name="color" value="#E71224"/>
    </inkml:brush>
  </inkml:definitions>
  <inkml:trace contextRef="#ctx0" brushRef="#br0">1 0 24575,'3'0'0,"9"14"0,1 8 0,6 14 0,3 14 0,5 6 0,0 7 0,0 6 0,-1-5 0,-6-13-8191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1.687"/>
    </inkml:context>
    <inkml:brush xml:id="br0">
      <inkml:brushProperty name="width" value="0.1" units="cm"/>
      <inkml:brushProperty name="height" value="0.1" units="cm"/>
      <inkml:brushProperty name="color" value="#E71224"/>
    </inkml:brush>
  </inkml:definitions>
  <inkml:trace contextRef="#ctx0" brushRef="#br0">624 9 24575,'-4'-3'0,"-7"-2"0,-13 4 0,-9 6 0,-12 8 0,-10 2 0,-4 9 0,-7 8 0,4-3 0,7 2 0,1-2 0,4-2 0,7-6 0,7-2 0,9-6-8191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2.079"/>
    </inkml:context>
    <inkml:brush xml:id="br0">
      <inkml:brushProperty name="width" value="0.1" units="cm"/>
      <inkml:brushProperty name="height" value="0.1" units="cm"/>
      <inkml:brushProperty name="color" value="#E71224"/>
    </inkml:brush>
  </inkml:definitions>
  <inkml:trace contextRef="#ctx0" brushRef="#br0">1 0 24575,'0'10'0,"0"11"0,0 11 0,6 11 0,7 5 0,0 1 0,2 3 0,1-1 0,6-5 0,-2-12-8191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2.557"/>
    </inkml:context>
    <inkml:brush xml:id="br0">
      <inkml:brushProperty name="width" value="0.1" units="cm"/>
      <inkml:brushProperty name="height" value="0.1" units="cm"/>
      <inkml:brushProperty name="color" value="#E71224"/>
    </inkml:brush>
  </inkml:definitions>
  <inkml:trace contextRef="#ctx0" brushRef="#br0">571 0 24575,'-7'0'0,"-16"0"0,-18 0 0,-12 0 0,-7 0 0,-8 7 0,5 5 0,0 5 0,2 6 0,10 2 0,5 1 0,12-4-8191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3.095"/>
    </inkml:context>
    <inkml:brush xml:id="br0">
      <inkml:brushProperty name="width" value="0.1" units="cm"/>
      <inkml:brushProperty name="height" value="0.1" units="cm"/>
      <inkml:brushProperty name="color" value="#E71224"/>
    </inkml:brush>
  </inkml:definitions>
  <inkml:trace contextRef="#ctx0" brushRef="#br0">1 0 24575,'0'4'0,"0"11"0,6 13 0,7 16 0,4 7 0,2 5 0,5-3 0,-1-4 0,-2 0 0,0-12 0,-5-12-8191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3.480"/>
    </inkml:context>
    <inkml:brush xml:id="br0">
      <inkml:brushProperty name="width" value="0.1" units="cm"/>
      <inkml:brushProperty name="height" value="0.1" units="cm"/>
      <inkml:brushProperty name="color" value="#E71224"/>
    </inkml:brush>
  </inkml:definitions>
  <inkml:trace contextRef="#ctx0" brushRef="#br0">664 0 24575,'-10'0'0,"-17"0"0,-22 7 0,-15 6 0,-11 7 0,1 4 0,-5 4 0,8 5 0,6 0 0,7-2 0,6-3 0,12-7-8191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025"/>
    </inkml:context>
    <inkml:brush xml:id="br0">
      <inkml:brushProperty name="width" value="0.1" units="cm"/>
      <inkml:brushProperty name="height" value="0.1" units="cm"/>
      <inkml:brushProperty name="color" value="#E71224"/>
    </inkml:brush>
  </inkml:definitions>
  <inkml:trace contextRef="#ctx0" brushRef="#br0">0 9 24575,'7'-3'0,"6"-2"0,0 11 0,5 21 0,6 13 0,3 14 0,4 4 0,6 9 0,0 4 0,5-3 0,-1-4 0,-5-8 0,-5-15 0,-8-13-8191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2:38.12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413"/>
    </inkml:context>
    <inkml:brush xml:id="br0">
      <inkml:brushProperty name="width" value="0.1" units="cm"/>
      <inkml:brushProperty name="height" value="0.1" units="cm"/>
      <inkml:brushProperty name="color" value="#E71224"/>
    </inkml:brush>
  </inkml:definitions>
  <inkml:trace contextRef="#ctx0" brushRef="#br0">892 0 24575,'-14'4'0,"-24"14"0,-21 8 0,-16 6 0,-13 12 0,-13 11 0,-2 1 0,3-7 0,8 0 0,12-10 0,17-7 0,16-6 0,15-7-8191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4.938"/>
    </inkml:context>
    <inkml:brush xml:id="br0">
      <inkml:brushProperty name="width" value="0.1" units="cm"/>
      <inkml:brushProperty name="height" value="0.1" units="cm"/>
      <inkml:brushProperty name="color" value="#E71224"/>
    </inkml:brush>
  </inkml:definitions>
  <inkml:trace contextRef="#ctx0" brushRef="#br0">0 0 24575,'0'7'0,"0"13"0,0 12 0,0 9 0,0 7 0,7-1 0,5 1 0,5-3 0,2-6 0,-2-11-8191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5.403"/>
    </inkml:context>
    <inkml:brush xml:id="br0">
      <inkml:brushProperty name="width" value="0.1" units="cm"/>
      <inkml:brushProperty name="height" value="0.1" units="cm"/>
      <inkml:brushProperty name="color" value="#E71224"/>
    </inkml:brush>
  </inkml:definitions>
  <inkml:trace contextRef="#ctx0" brushRef="#br0">840 0 24575,'-10'0'0,"-17"0"0,-15 0 0,-10 0 0,-10 0 0,-12 0 0,1 0 0,-2 3 0,-2 9 0,3 5 0,2 3 0,8-2 0,7 0 0,11 4 0,12-3-8191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6.082"/>
    </inkml:context>
    <inkml:brush xml:id="br0">
      <inkml:brushProperty name="width" value="0.1" units="cm"/>
      <inkml:brushProperty name="height" value="0.1" units="cm"/>
      <inkml:brushProperty name="color" value="#E71224"/>
    </inkml:brush>
  </inkml:definitions>
  <inkml:trace contextRef="#ctx0" brushRef="#br0">0 0 24575,'3'0'0,"9"0"0,5 3 0,3 12 0,2 10 0,4 11 0,-3 3 0,-2 5 0,-4-2 0,-5-4 0,-5-5 0,1-2 0,-2-6-8191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56.426"/>
    </inkml:context>
    <inkml:brush xml:id="br0">
      <inkml:brushProperty name="width" value="0.1" units="cm"/>
      <inkml:brushProperty name="height" value="0.1" units="cm"/>
      <inkml:brushProperty name="color" value="#E71224"/>
    </inkml:brush>
  </inkml:definitions>
  <inkml:trace contextRef="#ctx0" brushRef="#br0">653 0 24575,'-10'0'0,"-14"0"0,-17 0 0,-15 0 0,-11 0 0,-5 0 0,-4 0 0,1 3 0,2 9 0,8 1 0,11 3 0,14-2-8191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08.873"/>
    </inkml:context>
    <inkml:brush xml:id="br0">
      <inkml:brushProperty name="width" value="0.1" units="cm"/>
      <inkml:brushProperty name="height" value="0.1" units="cm"/>
      <inkml:brushProperty name="color" value="#E71224"/>
    </inkml:brush>
  </inkml:definitions>
  <inkml:trace contextRef="#ctx0" brushRef="#br0">4010 24 24575,'-1'-1'0,"1"0"0,-1 0 0,1 0 0,-1 0 0,1 1 0,-1-1 0,0 0 0,0 0 0,1 1 0,-1-1 0,0 0 0,0 1 0,0-1 0,0 1 0,0-1 0,0 1 0,0-1 0,0 1 0,0 0 0,0-1 0,0 1 0,0 0 0,0 0 0,-1 0 0,-31-5 0,31 5 0,-325-4 0,174 6 0,-886-2 0,977 3 0,-88 16 0,37-4 0,-34 6 0,-37 3 0,130-16 0,0 2 0,-100 32 0,89-22 0,-104 17 0,-69 13 0,92-22 0,103-16 0,-60 23 0,-22 7 0,-38 8 0,125-37 0,-1-3 0,0-1 0,-1-2 0,1-2 0,-43 1 0,-33 5 0,64-6-1365,30-3-5461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0.201"/>
    </inkml:context>
    <inkml:brush xml:id="br0">
      <inkml:brushProperty name="width" value="0.1" units="cm"/>
      <inkml:brushProperty name="height" value="0.1" units="cm"/>
      <inkml:brushProperty name="color" value="#E71224"/>
    </inkml:brush>
  </inkml:definitions>
  <inkml:trace contextRef="#ctx0" brushRef="#br0">347 5 24575,'0'0'0,"0"-1"0,0 1 0,-1 0 0,1-1 0,0 1 0,0 0 0,-1-1 0,1 1 0,0 0 0,-1 0 0,1 0 0,0-1 0,-1 1 0,1 0 0,-1 0 0,1 0 0,0 0 0,-1 0 0,1-1 0,-1 1 0,1 0 0,0 0 0,-1 0 0,1 0 0,-1 0 0,1 0 0,0 0 0,-1 1 0,1-1 0,-1 0 0,1 0 0,0 0 0,-1 0 0,1 0 0,0 1 0,-1-1 0,-18 7 0,-2 2 0,0 2 0,1 0 0,0 1 0,1 1 0,1 1 0,0 1 0,1 0 0,0 1 0,1 1 0,1 0 0,1 2 0,0-1 0,1 2 0,-14 29 0,25-45 0,-6 10 0,1 0 0,0 1 0,1 0 0,-4 17 0,8-28 0,2 1 0,-1-1 0,0 1 0,1 0 0,0-1 0,0 1 0,0 0 0,1 0 0,0-1 0,0 1 0,0-1 0,0 1 0,1-1 0,-1 1 0,1-1 0,0 0 0,1 0 0,4 7 0,0-2 0,2 0 0,-1 0 0,1-1 0,1 0 0,0 0 0,0-1 0,20 11 0,85 33 0,-71-33 0,94 34 0,26 13 0,-108-37-1365,-37-15-5461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2.933"/>
    </inkml:context>
    <inkml:brush xml:id="br0">
      <inkml:brushProperty name="width" value="0.1" units="cm"/>
      <inkml:brushProperty name="height" value="0.1" units="cm"/>
      <inkml:brushProperty name="color" value="#E71224"/>
    </inkml:brush>
  </inkml:definitions>
  <inkml:trace contextRef="#ctx0" brushRef="#br0">0 3 24575,'1'0'0,"-1"0"0,0-1 0,1 1 0,-1 0 0,0 0 0,1 0 0,-1-1 0,0 1 0,1 0 0,-1 0 0,0 0 0,1 0 0,-1 0 0,0 0 0,1 0 0,-1 0 0,1 0 0,-1 0 0,0 0 0,1 0 0,-1 0 0,0 0 0,1 0 0,-1 0 0,1 0 0,-1 0 0,0 1 0,1-1 0,-1 0 0,0 0 0,1 0 0,-1 1 0,1-1 0,15 8 0,29 17 0,-2 2 0,0 2 0,62 55 0,103 119 0,-156-149 0,-45-47-61,162 151-1243,-142-136-5522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3.596"/>
    </inkml:context>
    <inkml:brush xml:id="br0">
      <inkml:brushProperty name="width" value="0.1" units="cm"/>
      <inkml:brushProperty name="height" value="0.1" units="cm"/>
      <inkml:brushProperty name="color" value="#E71224"/>
    </inkml:brush>
  </inkml:definitions>
  <inkml:trace contextRef="#ctx0" brushRef="#br0">1094 0 24575,'-38'2'0,"1"1"0,-1 2 0,1 1 0,-59 19 0,-139 61 0,181-63 0,0 2 0,2 3 0,1 1 0,1 3 0,-83 70 0,105-79 60,-60 35 1,13-9-1547,48-29-5340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8.188"/>
    </inkml:context>
    <inkml:brush xml:id="br0">
      <inkml:brushProperty name="width" value="0.1" units="cm"/>
      <inkml:brushProperty name="height" value="0.1" units="cm"/>
      <inkml:brushProperty name="color" value="#E71224"/>
    </inkml:brush>
  </inkml:definitions>
  <inkml:trace contextRef="#ctx0" brushRef="#br0">1255 0 24575,'0'15'0,"0"15"0,-1 0 0,-5 31 0,4-50 0,-1 1 0,0 0 0,-1-1 0,0 0 0,-1 0 0,0 0 0,-1 0 0,-9 12 0,-30 35 0,-4-1 0,-71 64 0,34-35 0,76-76 0,-1 0 0,0-1 0,-1 0 0,1 0 0,-2-2 0,1 0 0,-1 0 0,0-1 0,-1 0 0,1-1 0,-1-1 0,-20 4 0,-48 17 0,61-17 0,-1-1 0,0-2 0,-44 7 0,-88-11 0,13-1 0,125 3-124,-1 0 0,1 1 0,0 0 0,1 1 0,-1 1 0,1 0-1,0 1 1,0 1 0,1 1 0,-14 10 0,0 0-6702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1:46.702"/>
    </inkml:context>
    <inkml:brush xml:id="br0">
      <inkml:brushProperty name="width" value="0.05" units="cm"/>
      <inkml:brushProperty name="height" value="0.05" units="cm"/>
      <inkml:brushProperty name="color" value="#E71224"/>
    </inkml:brush>
  </inkml:definitions>
  <inkml:trace contextRef="#ctx0" brushRef="#br0">171 808 24575,'-1'0'0,"1"0"0,0 0 0,-1 0 0,1 0 0,0 0 0,-1 0 0,1 0 0,0 1 0,-1-1 0,1 0 0,0 0 0,-1 0 0,1 0 0,0 0 0,-1 0 0,1 1 0,0-1 0,0 0 0,-1 0 0,1 1 0,0-1 0,0 0 0,-1 0 0,1 1 0,0-1 0,0 0 0,0 0 0,0 1 0,-1-1 0,1 0 0,0 1 0,0-1 0,0 0 0,0 1 0,0-1 0,0 0 0,0 1 0,0-1 0,0 0 0,0 1 0,0-1 0,0 0 0,0 1 0,0-1 0,0 0 0,0 1 0,0-1 0,0 0 0,1 1 0,-1-1 0,0 1 0,11 15 0,-4-12 0,0 1 0,1-1 0,-1 0 0,1-1 0,0 0 0,0 0 0,11 2 0,60 9 0,-74-13 0,106 13 0,160-1 0,-233-14 0,-19 0 0,0 0 0,0 2 0,0 0 0,-1 1 0,1 1 0,30 8 0,-28-4 0,1-1 0,0-1 0,1-1 0,40 2 0,95-7 0,-60-2 0,1546 3 0,-1379 11 0,15 0 0,173 4 0,-235-13 0,35 4 0,-211 0 0,49 14 0,-51-10 0,64 7 0,139-7 0,-57-4 0,-33 2 0,200 16 0,-156-11 0,-69-7 0,7 12 0,18 1 0,373-16 0,-272-6 0,2792 3 0,-2998-2 0,-1-3 0,50-11 0,-17 2 0,-50 8 0,-1-1 0,1-2 0,-1-1 0,-1-2 0,0 0 0,-1-2 0,0-1 0,-1-1 0,0-1 0,-2-2 0,0 0 0,29-32 0,-36 31 0,-1-1 0,0-1 0,-2 0 0,-1-1 0,18-42 0,6-11 0,-28 59 0,-1 0 0,0-1 0,-2-1 0,0 1 0,-1-1 0,4-36 0,-5 0 0,-3-61 0,-2 66 0,1 42 0,0-1 0,-1 0 0,0 0 0,-1 1 0,0-1 0,0 1 0,-1-1 0,0 1 0,0 0 0,-1 0 0,0 0 0,-8-11 0,4 9 0,1 2 0,-1-1 0,-1 1 0,1 1 0,-1 0 0,-1 0 0,1 0 0,-18-8 0,-3 2 0,-1 1 0,-1 2 0,0 0 0,-1 3 0,-57-7 0,-16 5 0,-154 8 0,124 4 0,-330-3 0,424 2 0,1 2 0,-44 10 0,-54 5 0,-265-16 0,210-5 0,-2222 2 0,2255 10 0,-8 0 0,106-7 0,0 2 0,-84 18 0,89-16 0,-1-2 0,-102-6 0,53-1 0,75 3 0,0 3 0,-56 12 0,55-9 0,0-1 0,-51 2 0,38-7 0,-212 9 0,93-2 0,-24 4 0,-203 16 0,-124-28 0,487 1 0,0 2 0,-56 14 0,53-10 0,0-1 0,-35 2 0,-381-7 0,214-3 0,-1605 2 0,1713 10 0,2 0 0,59-11 0,-41 0 0,93 2 0,1 1 0,-1 0 0,1 0 0,0 1 0,-22 9 0,31-10 0,1 0 0,-1 0 0,1 0 0,-1 0 0,1 1 0,-1-1 0,1 1 0,0 0 0,0 0 0,1 0 0,-1 1 0,1-1 0,-1 1 0,-2 6 0,2-3 0,0 0 0,1 0 0,0 1 0,0-1 0,0 1 0,1-1 0,0 14 0,1-8 0,1 1 0,0-1 0,0 1 0,2-1 0,0 0 0,0 0 0,1 0 0,1 0 0,6 12 0,4 0 34,30 37-1,-15-22-1465,-9-10-5394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3:19.778"/>
    </inkml:context>
    <inkml:brush xml:id="br0">
      <inkml:brushProperty name="width" value="0.1" units="cm"/>
      <inkml:brushProperty name="height" value="0.1" units="cm"/>
      <inkml:brushProperty name="color" value="#E71224"/>
    </inkml:brush>
  </inkml:definitions>
  <inkml:trace contextRef="#ctx0" brushRef="#br0">262 0 24575,'-40'35'0,"24"-21"0,0 0 0,-17 21 0,13-7 0,1 2 0,2 0 0,1 1 0,1 0 0,-19 59 0,9-23 0,23-63 0,1 0 0,-1 0 0,1 1 0,-1-1 0,1 1 0,1-1 0,-1 1 0,1-1 0,0 1 0,0 6 0,1-8 0,0 0 0,0 0 0,0 0 0,0 0 0,1 0 0,-1-1 0,1 1 0,0 0 0,0-1 0,0 1 0,0-1 0,0 0 0,0 0 0,1 0 0,-1 0 0,6 3 0,32 19 0,0-2 0,75 29 0,22 11 0,-22-7-1365,-86-42-5461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19:51:59.550"/>
    </inkml:context>
    <inkml:brush xml:id="br0">
      <inkml:brushProperty name="width" value="0.05" units="cm"/>
      <inkml:brushProperty name="height" value="0.05" units="cm"/>
      <inkml:brushProperty name="color" value="#E71224"/>
    </inkml:brush>
  </inkml:definitions>
  <inkml:trace contextRef="#ctx0" brushRef="#br0">407 185 24575,'-22'1'0,"1"0"0,0 1 0,-1 1 0,1 1 0,1 1 0,-1 1 0,1 0 0,0 2 0,0 0 0,-29 18 0,38-19 0,0 0 0,1 1 0,-1 0 0,2 1 0,-1 0 0,1 1 0,0 0 0,1 0 0,0 1 0,1 0 0,0 1 0,1-1 0,0 1 0,1 0 0,1 1 0,-1-1 0,2 1 0,-3 14 0,4-17 0,1 0 0,0 0 0,0 1 0,1-1 0,1 0 0,0 0 0,3 16 0,-2-20 0,0 1 0,0-1 0,1 0 0,0 0 0,1 0 0,-1-1 0,1 1 0,0-1 0,0 0 0,1 0 0,-1 0 0,9 6 0,7 4 0,0-1 0,1-1 0,0 0 0,1-2 0,1-1 0,0-1 0,0 0 0,0-2 0,1-1 0,47 6 0,15-4 0,155-6 0,-124-4 0,-46 0 0,-30 1 0,74 5 0,-100-1 0,-1 1 0,21 7 0,-21-6 0,1 0 0,22 3 0,175 9 0,-79 2 0,93 8 0,-196-24 0,0 1 0,30 9 0,-29-5 0,55 5 0,99-12 0,-117-3 0,114 11 0,-45 3 0,217-8 0,-174-7 0,-19-8 0,2 0 0,-64 13 0,114-4 0,-98-15 0,14-1 0,29 11 0,-71 5 0,156-25 0,-179 16 0,-1 2 0,1 3 0,68 3 0,932 5 0,-586-3 0,-177-10 0,-25 1 0,-162 11 0,196 29 0,-224-21 0,172-6 0,-143-5 0,92 0 0,260 5 0,-337 6 0,51 2 0,-141-11 0,393 11 0,-394-9 0,-1 2 0,0 1 0,0 2 0,60 19 0,-60-14 0,0-2 0,0-1 0,0-2 0,61 3 0,160-10 0,-118-3 0,-100 4 0,-24 0 0,0 0 0,1-2 0,-1 0 0,0 0 0,0-2 0,0 0 0,32-11 0,-17 1 0,1 2 0,0 1 0,1 1 0,0 2 0,69-6 0,-86 10 0,0 0 0,0-1 0,-1 0 0,0-2 0,26-11 0,34-12 0,11 8 0,39-12 0,-108 27 0,0 0 0,0-2 0,-1 0 0,27-18 0,-35 20 0,0-2 0,0 0 0,-1 0 0,0 0 0,0-1 0,-1 0 0,0-1 0,-1 0 0,0 0 0,0 0 0,-1 0 0,0-1 0,-1 0 0,0 0 0,-1 0 0,3-21 0,-4 19 0,-1 0 0,-1-1 0,0 1 0,0 0 0,-1 0 0,-1 0 0,0 0 0,-1 0 0,-1 1 0,0-1 0,0 1 0,-1 0 0,-1 0 0,-13-21 0,3 9 0,-1 1 0,-1 0 0,-1 1 0,-1 2 0,-42-36 0,50 48 0,1-1 0,-1 2 0,-1 0 0,1 0 0,-1 1 0,0 0 0,-1 2 0,1-1 0,-1 2 0,0-1 0,0 2 0,0 0 0,0 1 0,-18 0 0,1 1 0,6 2 0,-1-2 0,0-1 0,0-1 0,1-1 0,-1-1 0,-48-16 0,51 13 0,1 0 0,-2 1 0,1 2 0,0 0 0,-27 0 0,-121 5 0,68 2 0,-3167-3 0,3213 2 0,-91 17 0,-3 1 0,116-15 0,-1 1 0,-47 15 0,-38 7 0,-120 16 0,53-28 0,173-15 0,1 1 0,0 1 0,0 0 0,-21 7 0,-35 8 0,42-15 0,-169 27 0,173-24 0,-1 1 0,-30 14 0,-17 6 0,35-18 0,-1-1 0,0-2 0,0-1 0,0-2 0,-51-3 0,-109 10 0,28 0 0,-599-11 0,721-2 0,1-3 0,-1-1 0,-65-20 0,63 15 0,21 5 0,-50-12 0,-100-37 0,159 49 0,-2 2 0,1 0 0,0 1 0,-1 1 0,-36 0 0,24 2 0,-40-8 0,-114-18 0,-46-9 0,157 19 0,-139-10 0,-69 26 0,-8 0 0,196-8 0,-54-2 0,11 9 0,-148 5 0,269 0 0,1 1 0,1 0 0,-1 2 0,1 0 0,-28 14 0,4-3 0,5-2 0,-81 29 0,77-31 0,22-6 0,0-1 0,-1-1 0,0 0 0,0-2 0,-24 2 0,-31-5-1365,51-1-5461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22.693"/>
    </inkml:context>
    <inkml:brush xml:id="br0">
      <inkml:brushProperty name="width" value="0.1" units="cm"/>
      <inkml:brushProperty name="height" value="0.1" units="cm"/>
      <inkml:brushProperty name="color" value="#E71224"/>
    </inkml:brush>
  </inkml:definitions>
  <inkml:trace contextRef="#ctx0" brushRef="#br0">176 707 24575,'30'0'0,"1"0"0,-1 2 0,0 2 0,0 0 0,32 10 0,98 46 0,-3-2 0,-51-22 0,-53-17 0,84 19 0,-91-27 0,63 24 0,-46-13 0,112 18 0,-64-17 0,1-1 0,165 10 0,-88-14 0,14 22 0,-158-29 0,14-1 0,0-3 0,0-3 0,111-6 0,-65-1 0,772 3 0,-821-1 0,0-2 0,89-18 0,-127 16 0,-1-1 0,0-1 0,0-1 0,-1 0 0,30-20 0,31-17 0,13 0 0,-64 30 0,-1 1 0,2 2 0,0 1 0,0 1 0,37-9 0,-37 12 0,0-1 0,-1-2 0,0-1 0,0-1 0,-1-1 0,30-20 0,-41 24 0,-1 0 0,0-1 0,-1 0 0,0-1 0,-1 0 0,0-1 0,15-20 0,-20 23 0,-1 0 0,0-1 0,0 1 0,-1-1 0,0 0 0,-1 0 0,0 0 0,-1 0 0,0-1 0,0 1 0,-1-1 0,-1-14 0,0 7 0,-1 0 0,-1 0 0,0 0 0,-6-18 0,6 29 0,0 0 0,-1 0 0,0 0 0,-1 0 0,0 1 0,0-1 0,0 1 0,0 0 0,-1 0 0,0 0 0,-1 1 0,-6-6 0,-11-7 0,-2 1 0,1 2 0,-2 0 0,0 2 0,0 1 0,-2 0 0,1 3 0,-49-12 0,-10 5 0,-136-6 0,165 18 0,13-2 0,-70-18 0,73 14 0,-85-9 0,23 11 0,-161-4 0,-590 12 0,769-4 0,-135-23 0,75 6 0,-105 5 0,108 10 0,-91-16 0,-94-4 0,300 24 0,1-1 0,-53-12 0,53 9 0,-1 0 0,-50-2 0,69 8 0,-283 2 0,253 2 0,1 2 0,0 2 0,-59 20 0,79-21 0,-1 1 0,1 0 0,1 1 0,0 1 0,0 1 0,1 0 0,0 1 0,1 0 0,0 2 0,1-1 0,0 2 0,2-1 0,-1 2 0,2-1 0,0 2 0,1-1 0,-11 30 0,12-29 0,0 0 0,-16 25 0,16-30 0,1 1 0,0 0 0,0 0 0,1 0 0,-5 20 0,10-29 2,1 0-1,-1 0 0,1 0 1,0 0-1,0 0 0,1 0 1,-1 0-1,1 0 0,-1 0 0,1-1 1,1 1-1,-1 0 0,0 0 1,1-1-1,0 1 0,0-1 1,0 1-1,0-1 0,0 0 1,1 0-1,0 0 0,-1 0 1,6 4-1,7 5-36,1-1 0,0 0 0,32 15 1,5 5-1224,-29-14-5568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27.563"/>
    </inkml:context>
    <inkml:brush xml:id="br0">
      <inkml:brushProperty name="width" value="0.1" units="cm"/>
      <inkml:brushProperty name="height" value="0.1" units="cm"/>
      <inkml:brushProperty name="color" value="#E71224"/>
    </inkml:brush>
  </inkml:definitions>
  <inkml:trace contextRef="#ctx0" brushRef="#br0">3535 1 24575,'-3123'0'0,"3082"1"0,-45 9 0,11 0 0,62-9 0,0 0 0,0 1 0,1 1 0,-1 0 0,1 1 0,0 1 0,0-1 0,-17 11 0,23-12 0,1 1 0,-1 0 0,1 1 0,0-1 0,0 1 0,1 0 0,-1 0 0,1 1 0,0-1 0,0 1 0,1 0 0,0 0 0,0 0 0,0 0 0,1 1 0,0-1 0,-3 13 0,2 6 0,1 1 0,0 0 0,2 0 0,1 0 0,1 0 0,1-1 0,2 1 0,0-1 0,2 0 0,16 41 0,-17-52 0,2 1 0,-1-2 0,2 1 0,0-1 0,0 0 0,2-1 0,-1-1 0,1 1 0,1-1 0,25 18 0,-19-18 0,0 0 0,0-1 0,1-1 0,0-1 0,0-1 0,1 0 0,39 7 0,224 25 0,-225-35 0,1-3 0,109-10 0,-136 2 0,0 0 0,-1-2 0,34-15 0,-39 14 0,0 1 0,0 1 0,1 1 0,0 1 0,33-2 0,83 0 0,130-3 0,-247 10 0,-1-2 0,1-1 0,33-9 0,34-5 0,269-6 0,3 25 0,-129 1 0,-96 0 0,150-4 0,-274 1 0,0-1 0,0 0 0,0-1 0,0 0 0,-1-2 0,1 1 0,18-10 0,-28 11 0,1-1 0,-1 0 0,-1 0 0,1 0 0,0-1 0,-1 1 0,0-1 0,0-1 0,-1 1 0,1-1 0,-1 1 0,0-1 0,-1 0 0,1-1 0,-1 1 0,-1-1 0,1 1 0,3-15 0,0-10 0,-2-1 0,-1-1 0,-1 1 0,-1 0 0,-2 0 0,-2-1 0,-1 1 0,-8-33 0,1 9-1365,7 31-5461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4:54.026"/>
    </inkml:context>
    <inkml:brush xml:id="br0">
      <inkml:brushProperty name="width" value="0.1" units="cm"/>
      <inkml:brushProperty name="height" value="0.1" units="cm"/>
      <inkml:brushProperty name="color" value="#008C3A"/>
    </inkml:brush>
  </inkml:definitions>
  <inkml:trace contextRef="#ctx0" brushRef="#br0">4806 164 24575,'-31'-13'0,"-1"2"0,0 1 0,-67-11 0,75 16 0,-338-37 0,334 39 0,0-2 0,-52-16 0,53 13 0,0 0 0,-1 2 0,-28-2 0,-306 5 0,181 6 0,-2640-3 0,2787 2 0,0 2 0,-64 14 0,38-5 0,22-3 0,0 2 0,-70 31 0,92-36 0,1 0 0,1 0 0,0 0 0,0 2 0,1 0 0,-18 15 0,25-19 0,1 0 0,0 0 0,0 0 0,1 1 0,0 0 0,0 0 0,0 0 0,1 1 0,0-1 0,0 1 0,0-1 0,1 1 0,0 0 0,-1 10 0,1-3 0,1 0 0,0 0 0,1 0 0,0 0 0,4 19 0,-3-27 0,1 0 0,0 0 0,0 0 0,0 0 0,0-1 0,1 1 0,0-1 0,0 1 0,1-1 0,-1 0 0,1 0 0,0 0 0,1-1 0,5 6 0,4 0 0,-1 0 0,1-1 0,1-1 0,0 0 0,0-1 0,0-1 0,26 7 0,4-2 0,65 6 0,-71-12 0,-4 1 0,50 16 0,-58-13 0,-1-2 0,2-1 0,45 4 0,217 22 0,-244-26 0,-27-4 0,1 1 0,-1 1 0,1 1 0,30 11 0,-33-9 0,-1-2 0,1 0 0,0 0 0,0-2 0,19 2 0,88 0 0,5 0 0,187 13 0,-91-9 0,217-2 0,-257-9 0,-175 3 0,1 0 0,-1 1 0,0 0 0,0 1 0,0 0 0,0 1 0,18 9 0,-16-7 0,0-1 0,1 0 0,0-1 0,22 5 0,115 2 0,-59-6 0,60 1 0,-90-6 0,-1 4 0,107 18 0,-102-9 0,1-3 0,78 2 0,136-11 0,-137-2 0,-122-1 0,1 0 0,0-1 0,39-12 0,11-2 0,-59 14 0,0-2 0,0 0 0,0 0 0,0-1 0,-1-1 0,0 0 0,0-1 0,12-10 0,30-19 0,0 2 0,18-10 0,-65 41 0,0 0 0,-1-1 0,1 0 0,-1 0 0,-1 0 0,1-1 0,-1 0 0,0 0 0,0 0 0,0 0 0,-1-1 0,0 0 0,-1 0 0,1 0 0,-1 0 0,-1-1 0,1 1 0,-1-1 0,1-9 0,0-3 0,-1 0 0,-1 0 0,0 1 0,-2-1 0,0 0 0,-7-31 0,2 26-52,-2 0 0,-17-39 0,12 32-1157,2 7-5617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05:06.891"/>
    </inkml:context>
    <inkml:brush xml:id="br0">
      <inkml:brushProperty name="width" value="0.1" units="cm"/>
      <inkml:brushProperty name="height" value="0.1" units="cm"/>
      <inkml:brushProperty name="color" value="#008C3A"/>
    </inkml:brush>
  </inkml:definitions>
  <inkml:trace contextRef="#ctx0" brushRef="#br0">3460 182 24575,'-1'-3'0,"1"0"0,-1 0 0,0 0 0,1-1 0,-1 1 0,-1 0 0,1 0 0,0 1 0,-1-1 0,1 0 0,-1 0 0,0 1 0,0-1 0,0 1 0,0-1 0,-1 1 0,1 0 0,0 0 0,-1 0 0,0 0 0,1 1 0,-6-3 0,-7-4 0,1 2 0,-1 0 0,-19-5 0,29 10 0,-19-7 0,-20-5 0,-83-15 0,34 17 0,-116 3 0,-371 8 0,543-1 0,-40-8 0,-35-2 0,-1029 11 0,516 1 0,609 0 0,0 0 0,0 1 0,0 1 0,0 1 0,0 0 0,-24 10 0,30-10 0,-1 1 0,1 0 0,0 0 0,1 1 0,-1 1 0,1 0 0,0 0 0,1 0 0,-1 1 0,-7 10 0,14-14 0,0 0 0,0 0 0,0 0 0,0 0 0,1 0 0,0 0 0,0 0 0,0 1 0,0-1 0,0 0 0,1 1 0,0-1 0,0 0 0,0 1 0,1-1 0,-1 0 0,3 7 0,2 9 0,1-1 0,14 31 0,-5-13 0,-11-27 0,0 0 0,1 0 0,0 0 0,1 0 0,0-1 0,1 0 0,-1 0 0,2 0 0,-1-1 0,1 0 0,0-1 0,1 0 0,0 0 0,0-1 0,1 0 0,-1 0 0,1-1 0,0 0 0,1-1 0,-1 0 0,1-1 0,0 0 0,0-1 0,0 0 0,0-1 0,0 0 0,15-1 0,3 0 0,20 0 0,75 9 0,-93-6 0,44 0 0,20 1 0,-77-1 0,0 1 0,18 7 0,-20-6 0,0-1 0,0 0 0,21 2 0,281-3 0,-164-5 0,-98 3 0,69 11 0,-30-4 0,160-6 0,-121-4 0,414 2 0,-417 10 0,-9 0 0,39 0 0,29 1 0,-123-11 0,67-2 0,-128 2 0,1-1 0,-1 0 0,1-1 0,-1 0 0,0 0 0,0 0 0,1-1 0,-2 0 0,1 0 0,0 0 0,-1-1 0,1 1 0,-1-1 0,0-1 0,0 1 0,-1-1 0,1 0 0,-1 0 0,0 0 0,0-1 0,-1 1 0,0-1 0,0 0 0,0 0 0,0 0 0,2-11 0,0 0 0,-1 0 0,-1 0 0,0-1 0,-1 1 0,-1-1 0,-1 0 0,0 0 0,-1 1 0,-4-19 0,3 30-195,1-1 0,-1 1 0,-1 0 0,1 0 0,-1 0 0,-4-7 0,-7-7-6631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8T20:12:48.802"/>
    </inkml:context>
    <inkml:brush xml:id="br0">
      <inkml:brushProperty name="width" value="0.1" units="cm"/>
      <inkml:brushProperty name="height" value="0.1" units="cm"/>
      <inkml:brushProperty name="color" value="#E71224"/>
    </inkml:brush>
  </inkml:definitions>
  <inkml:trace contextRef="#ctx0" brushRef="#br0">0 6 24575,'1'0'0,"-1"-1"0,1 1 0,-1-1 0,1 1 0,0 0 0,-1-1 0,1 1 0,-1-1 0,1 1 0,0 0 0,-1 0 0,1-1 0,0 1 0,-1 0 0,1 0 0,0 0 0,0 0 0,-1 0 0,1 0 0,0 0 0,-1 0 0,1 0 0,0 0 0,0 0 0,-1 0 0,1 0 0,0 1 0,-1-1 0,1 0 0,0 1 0,-1-1 0,1 0 0,-1 1 0,1-1 0,-1 1 0,1-1 0,0 1 0,-1-1 0,1 1 0,0 0 0,25 24 0,8 21 0,-2 2 0,28 56 0,-17-27 0,-10-21 0,114 210 0,-85-151-1365,-44-84-5461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487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66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c9d56126a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c9d56126a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c919b4911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c919b4911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919b491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919b491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40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50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1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c9c70b6c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c9c70b6c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45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c9bf1481e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c9bf1481e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8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c8ed1b412c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c8ed1b412c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c919b49117_3_25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c919b49117_3_25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47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c8ed1b412c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c8ed1b412c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70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19b491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919b491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91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919b491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919b491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1;p2"/>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299236" y="3445963"/>
            <a:ext cx="953993" cy="298484"/>
            <a:chOff x="379409" y="1779756"/>
            <a:chExt cx="661439" cy="206936"/>
          </a:xfrm>
        </p:grpSpPr>
        <p:sp>
          <p:nvSpPr>
            <p:cNvPr id="19" name="Google Shape;19;p2"/>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6551987" y="2857541"/>
            <a:ext cx="1447535" cy="418008"/>
            <a:chOff x="-3119747" y="259886"/>
            <a:chExt cx="1304085" cy="376584"/>
          </a:xfrm>
        </p:grpSpPr>
        <p:sp>
          <p:nvSpPr>
            <p:cNvPr id="40" name="Google Shape;40;p2"/>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a:off x="2900938" y="2643864"/>
            <a:ext cx="593368" cy="339627"/>
            <a:chOff x="-639309" y="2036391"/>
            <a:chExt cx="371087" cy="212400"/>
          </a:xfrm>
        </p:grpSpPr>
        <p:sp>
          <p:nvSpPr>
            <p:cNvPr id="81" name="Google Shape;81;p2"/>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txBox="1">
            <a:spLocks noGrp="1"/>
          </p:cNvSpPr>
          <p:nvPr>
            <p:ph type="ctrTitle"/>
          </p:nvPr>
        </p:nvSpPr>
        <p:spPr>
          <a:xfrm>
            <a:off x="710375" y="478450"/>
            <a:ext cx="7723500" cy="119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4" name="Google Shape;94;p2"/>
          <p:cNvSpPr txBox="1">
            <a:spLocks noGrp="1"/>
          </p:cNvSpPr>
          <p:nvPr>
            <p:ph type="subTitle" idx="1"/>
          </p:nvPr>
        </p:nvSpPr>
        <p:spPr>
          <a:xfrm>
            <a:off x="710250" y="1936175"/>
            <a:ext cx="7723500" cy="2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p2"/>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38763" y="3462221"/>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738"/>
        <p:cNvGrpSpPr/>
        <p:nvPr/>
      </p:nvGrpSpPr>
      <p:grpSpPr>
        <a:xfrm>
          <a:off x="0" y="0"/>
          <a:ext cx="0" cy="0"/>
          <a:chOff x="0" y="0"/>
          <a:chExt cx="0" cy="0"/>
        </a:xfrm>
      </p:grpSpPr>
      <p:sp>
        <p:nvSpPr>
          <p:cNvPr id="739" name="Google Shape;739;p24"/>
          <p:cNvSpPr/>
          <p:nvPr/>
        </p:nvSpPr>
        <p:spPr>
          <a:xfrm>
            <a:off x="1613225" y="-1980924"/>
            <a:ext cx="9144000" cy="9121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txBox="1">
            <a:spLocks noGrp="1"/>
          </p:cNvSpPr>
          <p:nvPr>
            <p:ph type="title"/>
          </p:nvPr>
        </p:nvSpPr>
        <p:spPr>
          <a:xfrm>
            <a:off x="2239475" y="531600"/>
            <a:ext cx="59028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24"/>
          <p:cNvSpPr txBox="1">
            <a:spLocks noGrp="1"/>
          </p:cNvSpPr>
          <p:nvPr>
            <p:ph type="subTitle" idx="1"/>
          </p:nvPr>
        </p:nvSpPr>
        <p:spPr>
          <a:xfrm>
            <a:off x="2861363"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2" name="Google Shape;742;p24"/>
          <p:cNvSpPr txBox="1">
            <a:spLocks noGrp="1"/>
          </p:cNvSpPr>
          <p:nvPr>
            <p:ph type="subTitle" idx="2"/>
          </p:nvPr>
        </p:nvSpPr>
        <p:spPr>
          <a:xfrm>
            <a:off x="2861363"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3" name="Google Shape;743;p24"/>
          <p:cNvSpPr txBox="1">
            <a:spLocks noGrp="1"/>
          </p:cNvSpPr>
          <p:nvPr>
            <p:ph type="subTitle" idx="3"/>
          </p:nvPr>
        </p:nvSpPr>
        <p:spPr>
          <a:xfrm>
            <a:off x="2861363"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4" name="Google Shape;744;p24"/>
          <p:cNvSpPr txBox="1">
            <a:spLocks noGrp="1"/>
          </p:cNvSpPr>
          <p:nvPr>
            <p:ph type="subTitle" idx="4"/>
          </p:nvPr>
        </p:nvSpPr>
        <p:spPr>
          <a:xfrm>
            <a:off x="2861363"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5" name="Google Shape;745;p24"/>
          <p:cNvSpPr txBox="1">
            <a:spLocks noGrp="1"/>
          </p:cNvSpPr>
          <p:nvPr>
            <p:ph type="subTitle" idx="5"/>
          </p:nvPr>
        </p:nvSpPr>
        <p:spPr>
          <a:xfrm>
            <a:off x="2861363"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6" name="Google Shape;746;p24"/>
          <p:cNvSpPr txBox="1">
            <a:spLocks noGrp="1"/>
          </p:cNvSpPr>
          <p:nvPr>
            <p:ph type="subTitle" idx="6"/>
          </p:nvPr>
        </p:nvSpPr>
        <p:spPr>
          <a:xfrm>
            <a:off x="2861363"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7" name="Google Shape;747;p24"/>
          <p:cNvSpPr txBox="1">
            <a:spLocks noGrp="1"/>
          </p:cNvSpPr>
          <p:nvPr>
            <p:ph type="subTitle" idx="7"/>
          </p:nvPr>
        </p:nvSpPr>
        <p:spPr>
          <a:xfrm>
            <a:off x="6361338"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8" name="Google Shape;748;p24"/>
          <p:cNvSpPr txBox="1">
            <a:spLocks noGrp="1"/>
          </p:cNvSpPr>
          <p:nvPr>
            <p:ph type="subTitle" idx="8"/>
          </p:nvPr>
        </p:nvSpPr>
        <p:spPr>
          <a:xfrm>
            <a:off x="6361338"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9" name="Google Shape;749;p24"/>
          <p:cNvSpPr txBox="1">
            <a:spLocks noGrp="1"/>
          </p:cNvSpPr>
          <p:nvPr>
            <p:ph type="subTitle" idx="9"/>
          </p:nvPr>
        </p:nvSpPr>
        <p:spPr>
          <a:xfrm>
            <a:off x="6361338"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0" name="Google Shape;750;p24"/>
          <p:cNvSpPr txBox="1">
            <a:spLocks noGrp="1"/>
          </p:cNvSpPr>
          <p:nvPr>
            <p:ph type="subTitle" idx="13"/>
          </p:nvPr>
        </p:nvSpPr>
        <p:spPr>
          <a:xfrm>
            <a:off x="6361338"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51" name="Google Shape;751;p24"/>
          <p:cNvSpPr txBox="1">
            <a:spLocks noGrp="1"/>
          </p:cNvSpPr>
          <p:nvPr>
            <p:ph type="subTitle" idx="14"/>
          </p:nvPr>
        </p:nvSpPr>
        <p:spPr>
          <a:xfrm>
            <a:off x="6361338"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2" name="Google Shape;752;p24"/>
          <p:cNvSpPr txBox="1">
            <a:spLocks noGrp="1"/>
          </p:cNvSpPr>
          <p:nvPr>
            <p:ph type="subTitle" idx="15"/>
          </p:nvPr>
        </p:nvSpPr>
        <p:spPr>
          <a:xfrm>
            <a:off x="6361338"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753" name="Google Shape;753;p24"/>
          <p:cNvGrpSpPr/>
          <p:nvPr/>
        </p:nvGrpSpPr>
        <p:grpSpPr>
          <a:xfrm>
            <a:off x="549050" y="3611332"/>
            <a:ext cx="691900" cy="450118"/>
            <a:chOff x="310575" y="4191470"/>
            <a:chExt cx="691900" cy="450118"/>
          </a:xfrm>
        </p:grpSpPr>
        <p:sp>
          <p:nvSpPr>
            <p:cNvPr id="754" name="Google Shape;754;p24"/>
            <p:cNvSpPr/>
            <p:nvPr/>
          </p:nvSpPr>
          <p:spPr>
            <a:xfrm>
              <a:off x="356352" y="4244380"/>
              <a:ext cx="61124" cy="93035"/>
            </a:xfrm>
            <a:custGeom>
              <a:avLst/>
              <a:gdLst/>
              <a:ahLst/>
              <a:cxnLst/>
              <a:rect l="l" t="t" r="r" b="b"/>
              <a:pathLst>
                <a:path w="2075" h="3158" extrusionOk="0">
                  <a:moveTo>
                    <a:pt x="496" y="0"/>
                  </a:moveTo>
                  <a:cubicBezTo>
                    <a:pt x="386" y="0"/>
                    <a:pt x="272" y="34"/>
                    <a:pt x="158" y="112"/>
                  </a:cubicBezTo>
                  <a:cubicBezTo>
                    <a:pt x="1" y="243"/>
                    <a:pt x="102" y="503"/>
                    <a:pt x="267" y="503"/>
                  </a:cubicBezTo>
                  <a:cubicBezTo>
                    <a:pt x="302" y="503"/>
                    <a:pt x="341" y="490"/>
                    <a:pt x="381" y="462"/>
                  </a:cubicBezTo>
                  <a:lnTo>
                    <a:pt x="349" y="462"/>
                  </a:lnTo>
                  <a:cubicBezTo>
                    <a:pt x="420" y="409"/>
                    <a:pt x="490" y="386"/>
                    <a:pt x="558" y="386"/>
                  </a:cubicBezTo>
                  <a:cubicBezTo>
                    <a:pt x="947" y="386"/>
                    <a:pt x="1238" y="1150"/>
                    <a:pt x="865" y="1349"/>
                  </a:cubicBezTo>
                  <a:lnTo>
                    <a:pt x="865" y="1349"/>
                  </a:lnTo>
                  <a:cubicBezTo>
                    <a:pt x="841" y="1350"/>
                    <a:pt x="818" y="1351"/>
                    <a:pt x="795" y="1353"/>
                  </a:cubicBezTo>
                  <a:lnTo>
                    <a:pt x="798" y="1376"/>
                  </a:lnTo>
                  <a:lnTo>
                    <a:pt x="798" y="1376"/>
                  </a:lnTo>
                  <a:cubicBezTo>
                    <a:pt x="787" y="1380"/>
                    <a:pt x="775" y="1383"/>
                    <a:pt x="763" y="1385"/>
                  </a:cubicBezTo>
                  <a:cubicBezTo>
                    <a:pt x="540" y="1417"/>
                    <a:pt x="604" y="1767"/>
                    <a:pt x="827" y="1767"/>
                  </a:cubicBezTo>
                  <a:cubicBezTo>
                    <a:pt x="837" y="1766"/>
                    <a:pt x="847" y="1766"/>
                    <a:pt x="858" y="1765"/>
                  </a:cubicBezTo>
                  <a:lnTo>
                    <a:pt x="858" y="1765"/>
                  </a:lnTo>
                  <a:lnTo>
                    <a:pt x="858" y="1767"/>
                  </a:lnTo>
                  <a:cubicBezTo>
                    <a:pt x="862" y="1767"/>
                    <a:pt x="865" y="1766"/>
                    <a:pt x="869" y="1765"/>
                  </a:cubicBezTo>
                  <a:lnTo>
                    <a:pt x="869" y="1765"/>
                  </a:lnTo>
                  <a:cubicBezTo>
                    <a:pt x="873" y="1765"/>
                    <a:pt x="877" y="1765"/>
                    <a:pt x="881" y="1765"/>
                  </a:cubicBezTo>
                  <a:cubicBezTo>
                    <a:pt x="1227" y="1765"/>
                    <a:pt x="1680" y="2043"/>
                    <a:pt x="1559" y="2436"/>
                  </a:cubicBezTo>
                  <a:cubicBezTo>
                    <a:pt x="1496" y="2644"/>
                    <a:pt x="1312" y="2757"/>
                    <a:pt x="1120" y="2757"/>
                  </a:cubicBezTo>
                  <a:cubicBezTo>
                    <a:pt x="1018" y="2757"/>
                    <a:pt x="915" y="2725"/>
                    <a:pt x="827" y="2659"/>
                  </a:cubicBezTo>
                  <a:cubicBezTo>
                    <a:pt x="790" y="2614"/>
                    <a:pt x="746" y="2596"/>
                    <a:pt x="702" y="2596"/>
                  </a:cubicBezTo>
                  <a:cubicBezTo>
                    <a:pt x="558" y="2596"/>
                    <a:pt x="418" y="2799"/>
                    <a:pt x="540" y="2945"/>
                  </a:cubicBezTo>
                  <a:cubicBezTo>
                    <a:pt x="709" y="3091"/>
                    <a:pt x="909" y="3158"/>
                    <a:pt x="1105" y="3158"/>
                  </a:cubicBezTo>
                  <a:cubicBezTo>
                    <a:pt x="1463" y="3158"/>
                    <a:pt x="1806" y="2934"/>
                    <a:pt x="1909" y="2563"/>
                  </a:cubicBezTo>
                  <a:cubicBezTo>
                    <a:pt x="2074" y="2068"/>
                    <a:pt x="1732" y="1607"/>
                    <a:pt x="1285" y="1428"/>
                  </a:cubicBezTo>
                  <a:lnTo>
                    <a:pt x="1285" y="1428"/>
                  </a:lnTo>
                  <a:cubicBezTo>
                    <a:pt x="1504" y="906"/>
                    <a:pt x="1060"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478925" y="4249388"/>
              <a:ext cx="56441" cy="83018"/>
            </a:xfrm>
            <a:custGeom>
              <a:avLst/>
              <a:gdLst/>
              <a:ahLst/>
              <a:cxnLst/>
              <a:rect l="l" t="t" r="r" b="b"/>
              <a:pathLst>
                <a:path w="1916" h="2818" extrusionOk="0">
                  <a:moveTo>
                    <a:pt x="1333" y="0"/>
                  </a:moveTo>
                  <a:cubicBezTo>
                    <a:pt x="938" y="0"/>
                    <a:pt x="535" y="353"/>
                    <a:pt x="422" y="738"/>
                  </a:cubicBezTo>
                  <a:cubicBezTo>
                    <a:pt x="283" y="1349"/>
                    <a:pt x="775" y="1863"/>
                    <a:pt x="1262" y="2196"/>
                  </a:cubicBezTo>
                  <a:lnTo>
                    <a:pt x="1262" y="2196"/>
                  </a:lnTo>
                  <a:cubicBezTo>
                    <a:pt x="1081" y="2337"/>
                    <a:pt x="854" y="2410"/>
                    <a:pt x="631" y="2410"/>
                  </a:cubicBezTo>
                  <a:cubicBezTo>
                    <a:pt x="527" y="2410"/>
                    <a:pt x="424" y="2394"/>
                    <a:pt x="327" y="2361"/>
                  </a:cubicBezTo>
                  <a:cubicBezTo>
                    <a:pt x="299" y="2351"/>
                    <a:pt x="273" y="2346"/>
                    <a:pt x="249" y="2346"/>
                  </a:cubicBezTo>
                  <a:cubicBezTo>
                    <a:pt x="55" y="2346"/>
                    <a:pt x="1" y="2658"/>
                    <a:pt x="199" y="2743"/>
                  </a:cubicBezTo>
                  <a:cubicBezTo>
                    <a:pt x="341" y="2793"/>
                    <a:pt x="486" y="2817"/>
                    <a:pt x="632" y="2817"/>
                  </a:cubicBezTo>
                  <a:cubicBezTo>
                    <a:pt x="1041" y="2817"/>
                    <a:pt x="1445" y="2627"/>
                    <a:pt x="1727" y="2298"/>
                  </a:cubicBezTo>
                  <a:cubicBezTo>
                    <a:pt x="1823" y="2202"/>
                    <a:pt x="1791" y="2075"/>
                    <a:pt x="1695" y="1979"/>
                  </a:cubicBezTo>
                  <a:cubicBezTo>
                    <a:pt x="1441" y="1884"/>
                    <a:pt x="1250" y="1725"/>
                    <a:pt x="1059" y="1534"/>
                  </a:cubicBezTo>
                  <a:cubicBezTo>
                    <a:pt x="900" y="1374"/>
                    <a:pt x="804" y="1152"/>
                    <a:pt x="804" y="897"/>
                  </a:cubicBezTo>
                  <a:cubicBezTo>
                    <a:pt x="836" y="738"/>
                    <a:pt x="963" y="579"/>
                    <a:pt x="1091" y="515"/>
                  </a:cubicBezTo>
                  <a:cubicBezTo>
                    <a:pt x="1154" y="451"/>
                    <a:pt x="1250" y="451"/>
                    <a:pt x="1313" y="419"/>
                  </a:cubicBezTo>
                  <a:cubicBezTo>
                    <a:pt x="1377" y="419"/>
                    <a:pt x="1441" y="451"/>
                    <a:pt x="1504" y="515"/>
                  </a:cubicBezTo>
                  <a:cubicBezTo>
                    <a:pt x="1546" y="550"/>
                    <a:pt x="1592" y="565"/>
                    <a:pt x="1635" y="565"/>
                  </a:cubicBezTo>
                  <a:cubicBezTo>
                    <a:pt x="1788" y="565"/>
                    <a:pt x="1915" y="377"/>
                    <a:pt x="1791" y="228"/>
                  </a:cubicBezTo>
                  <a:lnTo>
                    <a:pt x="1791" y="197"/>
                  </a:lnTo>
                  <a:cubicBezTo>
                    <a:pt x="1653" y="59"/>
                    <a:pt x="1494" y="0"/>
                    <a:pt x="1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562614" y="4250478"/>
              <a:ext cx="16909" cy="80927"/>
            </a:xfrm>
            <a:custGeom>
              <a:avLst/>
              <a:gdLst/>
              <a:ahLst/>
              <a:cxnLst/>
              <a:rect l="l" t="t" r="r" b="b"/>
              <a:pathLst>
                <a:path w="574" h="2747" extrusionOk="0">
                  <a:moveTo>
                    <a:pt x="287" y="0"/>
                  </a:moveTo>
                  <a:cubicBezTo>
                    <a:pt x="160" y="0"/>
                    <a:pt x="64" y="96"/>
                    <a:pt x="64" y="191"/>
                  </a:cubicBezTo>
                  <a:cubicBezTo>
                    <a:pt x="0" y="987"/>
                    <a:pt x="32" y="1815"/>
                    <a:pt x="160" y="2611"/>
                  </a:cubicBezTo>
                  <a:cubicBezTo>
                    <a:pt x="186" y="2689"/>
                    <a:pt x="255" y="2746"/>
                    <a:pt x="350" y="2746"/>
                  </a:cubicBezTo>
                  <a:cubicBezTo>
                    <a:pt x="370" y="2746"/>
                    <a:pt x="392" y="2744"/>
                    <a:pt x="414" y="2738"/>
                  </a:cubicBezTo>
                  <a:cubicBezTo>
                    <a:pt x="510" y="2706"/>
                    <a:pt x="574" y="2611"/>
                    <a:pt x="542" y="2515"/>
                  </a:cubicBezTo>
                  <a:cubicBezTo>
                    <a:pt x="414" y="1751"/>
                    <a:pt x="382" y="955"/>
                    <a:pt x="478" y="191"/>
                  </a:cubicBezTo>
                  <a:cubicBezTo>
                    <a:pt x="478" y="96"/>
                    <a:pt x="382"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596372" y="4249535"/>
              <a:ext cx="18411" cy="81339"/>
            </a:xfrm>
            <a:custGeom>
              <a:avLst/>
              <a:gdLst/>
              <a:ahLst/>
              <a:cxnLst/>
              <a:rect l="l" t="t" r="r" b="b"/>
              <a:pathLst>
                <a:path w="625" h="2761" extrusionOk="0">
                  <a:moveTo>
                    <a:pt x="319" y="1"/>
                  </a:moveTo>
                  <a:cubicBezTo>
                    <a:pt x="192" y="1"/>
                    <a:pt x="96" y="96"/>
                    <a:pt x="96" y="223"/>
                  </a:cubicBezTo>
                  <a:cubicBezTo>
                    <a:pt x="1" y="1019"/>
                    <a:pt x="64" y="1815"/>
                    <a:pt x="223" y="2611"/>
                  </a:cubicBezTo>
                  <a:cubicBezTo>
                    <a:pt x="236" y="2715"/>
                    <a:pt x="308" y="2761"/>
                    <a:pt x="386" y="2761"/>
                  </a:cubicBezTo>
                  <a:cubicBezTo>
                    <a:pt x="499" y="2761"/>
                    <a:pt x="624" y="2666"/>
                    <a:pt x="605" y="2515"/>
                  </a:cubicBezTo>
                  <a:cubicBezTo>
                    <a:pt x="446" y="1751"/>
                    <a:pt x="414" y="987"/>
                    <a:pt x="510" y="223"/>
                  </a:cubicBezTo>
                  <a:cubicBezTo>
                    <a:pt x="510" y="96"/>
                    <a:pt x="4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93574" y="4235453"/>
              <a:ext cx="98005" cy="82930"/>
            </a:xfrm>
            <a:custGeom>
              <a:avLst/>
              <a:gdLst/>
              <a:ahLst/>
              <a:cxnLst/>
              <a:rect l="l" t="t" r="r" b="b"/>
              <a:pathLst>
                <a:path w="3327" h="2815" extrusionOk="0">
                  <a:moveTo>
                    <a:pt x="3132" y="1"/>
                  </a:moveTo>
                  <a:cubicBezTo>
                    <a:pt x="3032" y="1"/>
                    <a:pt x="2929" y="65"/>
                    <a:pt x="2929" y="192"/>
                  </a:cubicBezTo>
                  <a:cubicBezTo>
                    <a:pt x="2848" y="867"/>
                    <a:pt x="2790" y="1541"/>
                    <a:pt x="2735" y="2235"/>
                  </a:cubicBezTo>
                  <a:lnTo>
                    <a:pt x="2735" y="2235"/>
                  </a:lnTo>
                  <a:lnTo>
                    <a:pt x="350" y="383"/>
                  </a:lnTo>
                  <a:cubicBezTo>
                    <a:pt x="318" y="351"/>
                    <a:pt x="271" y="335"/>
                    <a:pt x="223" y="335"/>
                  </a:cubicBezTo>
                  <a:cubicBezTo>
                    <a:pt x="175" y="335"/>
                    <a:pt x="127" y="351"/>
                    <a:pt x="96" y="383"/>
                  </a:cubicBezTo>
                  <a:cubicBezTo>
                    <a:pt x="0" y="479"/>
                    <a:pt x="0" y="606"/>
                    <a:pt x="96" y="670"/>
                  </a:cubicBezTo>
                  <a:lnTo>
                    <a:pt x="2770" y="2771"/>
                  </a:lnTo>
                  <a:cubicBezTo>
                    <a:pt x="2809" y="2800"/>
                    <a:pt x="2855" y="2814"/>
                    <a:pt x="2899" y="2814"/>
                  </a:cubicBezTo>
                  <a:cubicBezTo>
                    <a:pt x="2997" y="2814"/>
                    <a:pt x="3088" y="2743"/>
                    <a:pt x="3088" y="2611"/>
                  </a:cubicBezTo>
                  <a:cubicBezTo>
                    <a:pt x="3184" y="1816"/>
                    <a:pt x="3247" y="1020"/>
                    <a:pt x="3311" y="192"/>
                  </a:cubicBezTo>
                  <a:cubicBezTo>
                    <a:pt x="3327" y="65"/>
                    <a:pt x="3231" y="1"/>
                    <a:pt x="3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758595" y="4191470"/>
              <a:ext cx="59121" cy="79660"/>
            </a:xfrm>
            <a:custGeom>
              <a:avLst/>
              <a:gdLst/>
              <a:ahLst/>
              <a:cxnLst/>
              <a:rect l="l" t="t" r="r" b="b"/>
              <a:pathLst>
                <a:path w="2007" h="2704" extrusionOk="0">
                  <a:moveTo>
                    <a:pt x="1649" y="1"/>
                  </a:moveTo>
                  <a:cubicBezTo>
                    <a:pt x="1591" y="1"/>
                    <a:pt x="1535" y="28"/>
                    <a:pt x="1497" y="93"/>
                  </a:cubicBezTo>
                  <a:cubicBezTo>
                    <a:pt x="1020" y="889"/>
                    <a:pt x="542" y="1653"/>
                    <a:pt x="65" y="2417"/>
                  </a:cubicBezTo>
                  <a:cubicBezTo>
                    <a:pt x="1" y="2545"/>
                    <a:pt x="96" y="2704"/>
                    <a:pt x="256" y="2704"/>
                  </a:cubicBezTo>
                  <a:lnTo>
                    <a:pt x="1816" y="2513"/>
                  </a:lnTo>
                  <a:cubicBezTo>
                    <a:pt x="1911" y="2513"/>
                    <a:pt x="2007" y="2417"/>
                    <a:pt x="2007" y="2322"/>
                  </a:cubicBezTo>
                  <a:cubicBezTo>
                    <a:pt x="2007" y="2236"/>
                    <a:pt x="1930" y="2126"/>
                    <a:pt x="1846" y="2126"/>
                  </a:cubicBezTo>
                  <a:cubicBezTo>
                    <a:pt x="1836" y="2126"/>
                    <a:pt x="1826" y="2127"/>
                    <a:pt x="1816" y="2131"/>
                  </a:cubicBezTo>
                  <a:lnTo>
                    <a:pt x="622" y="2277"/>
                  </a:lnTo>
                  <a:lnTo>
                    <a:pt x="622" y="2277"/>
                  </a:lnTo>
                  <a:lnTo>
                    <a:pt x="1847" y="316"/>
                  </a:lnTo>
                  <a:cubicBezTo>
                    <a:pt x="1937" y="159"/>
                    <a:pt x="1789" y="1"/>
                    <a:pt x="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805492" y="4196066"/>
              <a:ext cx="17851" cy="109768"/>
            </a:xfrm>
            <a:custGeom>
              <a:avLst/>
              <a:gdLst/>
              <a:ahLst/>
              <a:cxnLst/>
              <a:rect l="l" t="t" r="r" b="b"/>
              <a:pathLst>
                <a:path w="606" h="3726" extrusionOk="0">
                  <a:moveTo>
                    <a:pt x="208" y="1"/>
                  </a:moveTo>
                  <a:cubicBezTo>
                    <a:pt x="104" y="1"/>
                    <a:pt x="1" y="65"/>
                    <a:pt x="1" y="192"/>
                  </a:cubicBezTo>
                  <a:lnTo>
                    <a:pt x="224" y="3535"/>
                  </a:lnTo>
                  <a:cubicBezTo>
                    <a:pt x="224" y="3662"/>
                    <a:pt x="319" y="3726"/>
                    <a:pt x="415" y="3726"/>
                  </a:cubicBezTo>
                  <a:cubicBezTo>
                    <a:pt x="510" y="3726"/>
                    <a:pt x="606" y="3662"/>
                    <a:pt x="606" y="3535"/>
                  </a:cubicBezTo>
                  <a:lnTo>
                    <a:pt x="415" y="192"/>
                  </a:lnTo>
                  <a:cubicBezTo>
                    <a:pt x="415" y="65"/>
                    <a:pt x="311"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834743" y="4201280"/>
              <a:ext cx="70050" cy="118076"/>
            </a:xfrm>
            <a:custGeom>
              <a:avLst/>
              <a:gdLst/>
              <a:ahLst/>
              <a:cxnLst/>
              <a:rect l="l" t="t" r="r" b="b"/>
              <a:pathLst>
                <a:path w="2378" h="4008" extrusionOk="0">
                  <a:moveTo>
                    <a:pt x="2085" y="0"/>
                  </a:moveTo>
                  <a:cubicBezTo>
                    <a:pt x="2028" y="0"/>
                    <a:pt x="1973" y="24"/>
                    <a:pt x="1937" y="79"/>
                  </a:cubicBezTo>
                  <a:lnTo>
                    <a:pt x="1937" y="110"/>
                  </a:lnTo>
                  <a:cubicBezTo>
                    <a:pt x="1172" y="1256"/>
                    <a:pt x="568" y="2498"/>
                    <a:pt x="58" y="3771"/>
                  </a:cubicBezTo>
                  <a:cubicBezTo>
                    <a:pt x="0" y="3907"/>
                    <a:pt x="119" y="4008"/>
                    <a:pt x="250" y="4008"/>
                  </a:cubicBezTo>
                  <a:cubicBezTo>
                    <a:pt x="334" y="4008"/>
                    <a:pt x="422" y="3966"/>
                    <a:pt x="472" y="3867"/>
                  </a:cubicBezTo>
                  <a:cubicBezTo>
                    <a:pt x="950" y="2625"/>
                    <a:pt x="1555" y="1416"/>
                    <a:pt x="2287" y="301"/>
                  </a:cubicBezTo>
                  <a:cubicBezTo>
                    <a:pt x="2377" y="143"/>
                    <a:pt x="2226" y="0"/>
                    <a:pt x="2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903144" y="4224435"/>
              <a:ext cx="59917" cy="103346"/>
            </a:xfrm>
            <a:custGeom>
              <a:avLst/>
              <a:gdLst/>
              <a:ahLst/>
              <a:cxnLst/>
              <a:rect l="l" t="t" r="r" b="b"/>
              <a:pathLst>
                <a:path w="2034" h="3508" extrusionOk="0">
                  <a:moveTo>
                    <a:pt x="1091" y="386"/>
                  </a:moveTo>
                  <a:cubicBezTo>
                    <a:pt x="1288" y="386"/>
                    <a:pt x="1483" y="520"/>
                    <a:pt x="1558" y="721"/>
                  </a:cubicBezTo>
                  <a:lnTo>
                    <a:pt x="1558" y="721"/>
                  </a:lnTo>
                  <a:lnTo>
                    <a:pt x="887" y="1367"/>
                  </a:lnTo>
                  <a:lnTo>
                    <a:pt x="887" y="1367"/>
                  </a:lnTo>
                  <a:cubicBezTo>
                    <a:pt x="812" y="1279"/>
                    <a:pt x="747" y="1184"/>
                    <a:pt x="697" y="1075"/>
                  </a:cubicBezTo>
                  <a:cubicBezTo>
                    <a:pt x="570" y="853"/>
                    <a:pt x="665" y="566"/>
                    <a:pt x="888" y="439"/>
                  </a:cubicBezTo>
                  <a:cubicBezTo>
                    <a:pt x="952" y="403"/>
                    <a:pt x="1022" y="386"/>
                    <a:pt x="1091" y="386"/>
                  </a:cubicBezTo>
                  <a:close/>
                  <a:moveTo>
                    <a:pt x="847" y="1880"/>
                  </a:moveTo>
                  <a:lnTo>
                    <a:pt x="847" y="1880"/>
                  </a:lnTo>
                  <a:cubicBezTo>
                    <a:pt x="977" y="1996"/>
                    <a:pt x="1112" y="2106"/>
                    <a:pt x="1238" y="2221"/>
                  </a:cubicBezTo>
                  <a:cubicBezTo>
                    <a:pt x="1365" y="2349"/>
                    <a:pt x="1493" y="2508"/>
                    <a:pt x="1556" y="2699"/>
                  </a:cubicBezTo>
                  <a:cubicBezTo>
                    <a:pt x="1588" y="2890"/>
                    <a:pt x="1461" y="3049"/>
                    <a:pt x="1302" y="3113"/>
                  </a:cubicBezTo>
                  <a:cubicBezTo>
                    <a:pt x="1250" y="3126"/>
                    <a:pt x="1196" y="3132"/>
                    <a:pt x="1143" y="3132"/>
                  </a:cubicBezTo>
                  <a:cubicBezTo>
                    <a:pt x="937" y="3132"/>
                    <a:pt x="735" y="3035"/>
                    <a:pt x="633" y="2858"/>
                  </a:cubicBezTo>
                  <a:cubicBezTo>
                    <a:pt x="507" y="2512"/>
                    <a:pt x="599" y="2135"/>
                    <a:pt x="847" y="1880"/>
                  </a:cubicBezTo>
                  <a:close/>
                  <a:moveTo>
                    <a:pt x="1125" y="0"/>
                  </a:moveTo>
                  <a:cubicBezTo>
                    <a:pt x="547" y="0"/>
                    <a:pt x="84" y="573"/>
                    <a:pt x="283" y="1171"/>
                  </a:cubicBezTo>
                  <a:cubicBezTo>
                    <a:pt x="351" y="1330"/>
                    <a:pt x="447" y="1468"/>
                    <a:pt x="559" y="1595"/>
                  </a:cubicBezTo>
                  <a:lnTo>
                    <a:pt x="559" y="1595"/>
                  </a:lnTo>
                  <a:cubicBezTo>
                    <a:pt x="153" y="2012"/>
                    <a:pt x="0" y="2798"/>
                    <a:pt x="442" y="3240"/>
                  </a:cubicBezTo>
                  <a:cubicBezTo>
                    <a:pt x="622" y="3420"/>
                    <a:pt x="858" y="3508"/>
                    <a:pt x="1094" y="3508"/>
                  </a:cubicBezTo>
                  <a:cubicBezTo>
                    <a:pt x="1359" y="3508"/>
                    <a:pt x="1626" y="3396"/>
                    <a:pt x="1811" y="3176"/>
                  </a:cubicBezTo>
                  <a:cubicBezTo>
                    <a:pt x="2034" y="2794"/>
                    <a:pt x="1938" y="2285"/>
                    <a:pt x="1588" y="2030"/>
                  </a:cubicBezTo>
                  <a:cubicBezTo>
                    <a:pt x="1465" y="1893"/>
                    <a:pt x="1317" y="1773"/>
                    <a:pt x="1174" y="1649"/>
                  </a:cubicBezTo>
                  <a:lnTo>
                    <a:pt x="1174" y="1649"/>
                  </a:lnTo>
                  <a:lnTo>
                    <a:pt x="1556" y="1266"/>
                  </a:lnTo>
                  <a:lnTo>
                    <a:pt x="1779" y="1044"/>
                  </a:lnTo>
                  <a:cubicBezTo>
                    <a:pt x="1875" y="948"/>
                    <a:pt x="1970" y="884"/>
                    <a:pt x="1970" y="725"/>
                  </a:cubicBezTo>
                  <a:cubicBezTo>
                    <a:pt x="1907" y="407"/>
                    <a:pt x="1652" y="120"/>
                    <a:pt x="1334" y="25"/>
                  </a:cubicBezTo>
                  <a:cubicBezTo>
                    <a:pt x="1263" y="8"/>
                    <a:pt x="1193" y="0"/>
                    <a:pt x="1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319736" y="4392033"/>
              <a:ext cx="677081" cy="37709"/>
            </a:xfrm>
            <a:custGeom>
              <a:avLst/>
              <a:gdLst/>
              <a:ahLst/>
              <a:cxnLst/>
              <a:rect l="l" t="t" r="r" b="b"/>
              <a:pathLst>
                <a:path w="22985" h="1280" extrusionOk="0">
                  <a:moveTo>
                    <a:pt x="22756" y="1"/>
                  </a:moveTo>
                  <a:cubicBezTo>
                    <a:pt x="22748" y="1"/>
                    <a:pt x="22739" y="1"/>
                    <a:pt x="22730" y="2"/>
                  </a:cubicBezTo>
                  <a:cubicBezTo>
                    <a:pt x="16905" y="512"/>
                    <a:pt x="11079" y="798"/>
                    <a:pt x="5221" y="862"/>
                  </a:cubicBezTo>
                  <a:lnTo>
                    <a:pt x="287" y="862"/>
                  </a:lnTo>
                  <a:cubicBezTo>
                    <a:pt x="0" y="862"/>
                    <a:pt x="0" y="1244"/>
                    <a:pt x="287" y="1244"/>
                  </a:cubicBezTo>
                  <a:lnTo>
                    <a:pt x="287" y="1276"/>
                  </a:lnTo>
                  <a:cubicBezTo>
                    <a:pt x="769" y="1278"/>
                    <a:pt x="1251" y="1280"/>
                    <a:pt x="1734" y="1280"/>
                  </a:cubicBezTo>
                  <a:cubicBezTo>
                    <a:pt x="7082" y="1280"/>
                    <a:pt x="12452" y="1117"/>
                    <a:pt x="17796" y="766"/>
                  </a:cubicBezTo>
                  <a:cubicBezTo>
                    <a:pt x="19451" y="671"/>
                    <a:pt x="21075" y="544"/>
                    <a:pt x="22730" y="416"/>
                  </a:cubicBezTo>
                  <a:cubicBezTo>
                    <a:pt x="22976" y="416"/>
                    <a:pt x="22985" y="1"/>
                    <a:pt x="22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310575" y="4475551"/>
              <a:ext cx="681558" cy="149598"/>
            </a:xfrm>
            <a:custGeom>
              <a:avLst/>
              <a:gdLst/>
              <a:ahLst/>
              <a:cxnLst/>
              <a:rect l="l" t="t" r="r" b="b"/>
              <a:pathLst>
                <a:path w="23137" h="5078" extrusionOk="0">
                  <a:moveTo>
                    <a:pt x="22882" y="1"/>
                  </a:moveTo>
                  <a:lnTo>
                    <a:pt x="7251" y="319"/>
                  </a:lnTo>
                  <a:lnTo>
                    <a:pt x="2794" y="415"/>
                  </a:lnTo>
                  <a:cubicBezTo>
                    <a:pt x="2699" y="415"/>
                    <a:pt x="2603" y="510"/>
                    <a:pt x="2603" y="637"/>
                  </a:cubicBezTo>
                  <a:cubicBezTo>
                    <a:pt x="2603" y="1940"/>
                    <a:pt x="2367" y="3242"/>
                    <a:pt x="1917" y="4473"/>
                  </a:cubicBezTo>
                  <a:lnTo>
                    <a:pt x="1917" y="4473"/>
                  </a:lnTo>
                  <a:cubicBezTo>
                    <a:pt x="1311" y="3569"/>
                    <a:pt x="810" y="2591"/>
                    <a:pt x="439" y="1561"/>
                  </a:cubicBezTo>
                  <a:cubicBezTo>
                    <a:pt x="399" y="1456"/>
                    <a:pt x="312" y="1411"/>
                    <a:pt x="230" y="1411"/>
                  </a:cubicBezTo>
                  <a:cubicBezTo>
                    <a:pt x="110" y="1411"/>
                    <a:pt x="0" y="1506"/>
                    <a:pt x="57" y="1656"/>
                  </a:cubicBezTo>
                  <a:cubicBezTo>
                    <a:pt x="470" y="2834"/>
                    <a:pt x="1043" y="3948"/>
                    <a:pt x="1776" y="4999"/>
                  </a:cubicBezTo>
                  <a:cubicBezTo>
                    <a:pt x="1816" y="5052"/>
                    <a:pt x="1878" y="5077"/>
                    <a:pt x="1941" y="5077"/>
                  </a:cubicBezTo>
                  <a:cubicBezTo>
                    <a:pt x="2029" y="5077"/>
                    <a:pt x="2121" y="5028"/>
                    <a:pt x="2158" y="4935"/>
                  </a:cubicBezTo>
                  <a:cubicBezTo>
                    <a:pt x="2676" y="3624"/>
                    <a:pt x="2961" y="2226"/>
                    <a:pt x="2984" y="824"/>
                  </a:cubicBezTo>
                  <a:lnTo>
                    <a:pt x="2984" y="824"/>
                  </a:lnTo>
                  <a:lnTo>
                    <a:pt x="18425" y="478"/>
                  </a:lnTo>
                  <a:lnTo>
                    <a:pt x="22882" y="383"/>
                  </a:lnTo>
                  <a:cubicBezTo>
                    <a:pt x="23137" y="383"/>
                    <a:pt x="23137" y="1"/>
                    <a:pt x="2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430379" y="4548317"/>
              <a:ext cx="57236" cy="77038"/>
            </a:xfrm>
            <a:custGeom>
              <a:avLst/>
              <a:gdLst/>
              <a:ahLst/>
              <a:cxnLst/>
              <a:rect l="l" t="t" r="r" b="b"/>
              <a:pathLst>
                <a:path w="1943" h="2615" extrusionOk="0">
                  <a:moveTo>
                    <a:pt x="795" y="1"/>
                  </a:moveTo>
                  <a:cubicBezTo>
                    <a:pt x="580" y="1"/>
                    <a:pt x="377" y="91"/>
                    <a:pt x="287" y="300"/>
                  </a:cubicBezTo>
                  <a:cubicBezTo>
                    <a:pt x="179" y="453"/>
                    <a:pt x="308" y="605"/>
                    <a:pt x="441" y="605"/>
                  </a:cubicBezTo>
                  <a:cubicBezTo>
                    <a:pt x="503" y="605"/>
                    <a:pt x="565" y="572"/>
                    <a:pt x="606" y="491"/>
                  </a:cubicBezTo>
                  <a:lnTo>
                    <a:pt x="606" y="428"/>
                  </a:lnTo>
                  <a:cubicBezTo>
                    <a:pt x="637" y="428"/>
                    <a:pt x="637" y="396"/>
                    <a:pt x="637" y="396"/>
                  </a:cubicBezTo>
                  <a:cubicBezTo>
                    <a:pt x="669" y="364"/>
                    <a:pt x="669" y="364"/>
                    <a:pt x="701" y="364"/>
                  </a:cubicBezTo>
                  <a:lnTo>
                    <a:pt x="860" y="364"/>
                  </a:lnTo>
                  <a:cubicBezTo>
                    <a:pt x="892" y="364"/>
                    <a:pt x="924" y="364"/>
                    <a:pt x="988" y="396"/>
                  </a:cubicBezTo>
                  <a:cubicBezTo>
                    <a:pt x="1019" y="396"/>
                    <a:pt x="1083" y="428"/>
                    <a:pt x="1115" y="491"/>
                  </a:cubicBezTo>
                  <a:cubicBezTo>
                    <a:pt x="1147" y="523"/>
                    <a:pt x="1147" y="587"/>
                    <a:pt x="1147" y="651"/>
                  </a:cubicBezTo>
                  <a:cubicBezTo>
                    <a:pt x="1147" y="714"/>
                    <a:pt x="1115" y="778"/>
                    <a:pt x="1083" y="842"/>
                  </a:cubicBezTo>
                  <a:cubicBezTo>
                    <a:pt x="1019" y="1001"/>
                    <a:pt x="860" y="1096"/>
                    <a:pt x="701" y="1128"/>
                  </a:cubicBezTo>
                  <a:cubicBezTo>
                    <a:pt x="510" y="1160"/>
                    <a:pt x="510" y="1478"/>
                    <a:pt x="701" y="1542"/>
                  </a:cubicBezTo>
                  <a:cubicBezTo>
                    <a:pt x="745" y="1550"/>
                    <a:pt x="787" y="1559"/>
                    <a:pt x="828" y="1570"/>
                  </a:cubicBezTo>
                  <a:lnTo>
                    <a:pt x="828" y="1570"/>
                  </a:lnTo>
                  <a:lnTo>
                    <a:pt x="828" y="1574"/>
                  </a:lnTo>
                  <a:cubicBezTo>
                    <a:pt x="831" y="1573"/>
                    <a:pt x="833" y="1572"/>
                    <a:pt x="836" y="1572"/>
                  </a:cubicBezTo>
                  <a:lnTo>
                    <a:pt x="836" y="1572"/>
                  </a:lnTo>
                  <a:cubicBezTo>
                    <a:pt x="1069" y="1634"/>
                    <a:pt x="1274" y="1740"/>
                    <a:pt x="1460" y="1880"/>
                  </a:cubicBezTo>
                  <a:lnTo>
                    <a:pt x="1460" y="1880"/>
                  </a:lnTo>
                  <a:cubicBezTo>
                    <a:pt x="1247" y="2091"/>
                    <a:pt x="947" y="2208"/>
                    <a:pt x="648" y="2208"/>
                  </a:cubicBezTo>
                  <a:cubicBezTo>
                    <a:pt x="526" y="2208"/>
                    <a:pt x="403" y="2188"/>
                    <a:pt x="287" y="2147"/>
                  </a:cubicBezTo>
                  <a:cubicBezTo>
                    <a:pt x="271" y="2141"/>
                    <a:pt x="254" y="2139"/>
                    <a:pt x="236" y="2139"/>
                  </a:cubicBezTo>
                  <a:cubicBezTo>
                    <a:pt x="151" y="2139"/>
                    <a:pt x="59" y="2200"/>
                    <a:pt x="33" y="2306"/>
                  </a:cubicBezTo>
                  <a:cubicBezTo>
                    <a:pt x="1" y="2401"/>
                    <a:pt x="64" y="2497"/>
                    <a:pt x="192" y="2529"/>
                  </a:cubicBezTo>
                  <a:cubicBezTo>
                    <a:pt x="349" y="2587"/>
                    <a:pt x="512" y="2614"/>
                    <a:pt x="675" y="2614"/>
                  </a:cubicBezTo>
                  <a:cubicBezTo>
                    <a:pt x="1139" y="2614"/>
                    <a:pt x="1596" y="2388"/>
                    <a:pt x="1879" y="1988"/>
                  </a:cubicBezTo>
                  <a:cubicBezTo>
                    <a:pt x="1943" y="1892"/>
                    <a:pt x="1911" y="1797"/>
                    <a:pt x="1847" y="1733"/>
                  </a:cubicBezTo>
                  <a:cubicBezTo>
                    <a:pt x="1674" y="1560"/>
                    <a:pt x="1478" y="1422"/>
                    <a:pt x="1265" y="1318"/>
                  </a:cubicBezTo>
                  <a:lnTo>
                    <a:pt x="1265" y="1318"/>
                  </a:lnTo>
                  <a:cubicBezTo>
                    <a:pt x="1539" y="1047"/>
                    <a:pt x="1674" y="629"/>
                    <a:pt x="1433" y="300"/>
                  </a:cubicBezTo>
                  <a:cubicBezTo>
                    <a:pt x="1298" y="115"/>
                    <a:pt x="1038"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512919" y="4605911"/>
              <a:ext cx="15966" cy="12226"/>
            </a:xfrm>
            <a:custGeom>
              <a:avLst/>
              <a:gdLst/>
              <a:ahLst/>
              <a:cxnLst/>
              <a:rect l="l" t="t" r="r" b="b"/>
              <a:pathLst>
                <a:path w="542" h="415" extrusionOk="0">
                  <a:moveTo>
                    <a:pt x="255" y="1"/>
                  </a:moveTo>
                  <a:cubicBezTo>
                    <a:pt x="0" y="1"/>
                    <a:pt x="0" y="415"/>
                    <a:pt x="255" y="415"/>
                  </a:cubicBezTo>
                  <a:cubicBezTo>
                    <a:pt x="541" y="415"/>
                    <a:pt x="54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560787" y="4557686"/>
              <a:ext cx="66574" cy="65136"/>
            </a:xfrm>
            <a:custGeom>
              <a:avLst/>
              <a:gdLst/>
              <a:ahLst/>
              <a:cxnLst/>
              <a:rect l="l" t="t" r="r" b="b"/>
              <a:pathLst>
                <a:path w="2260" h="2211" extrusionOk="0">
                  <a:moveTo>
                    <a:pt x="608" y="0"/>
                  </a:moveTo>
                  <a:cubicBezTo>
                    <a:pt x="462" y="0"/>
                    <a:pt x="317" y="35"/>
                    <a:pt x="190" y="110"/>
                  </a:cubicBezTo>
                  <a:cubicBezTo>
                    <a:pt x="0" y="218"/>
                    <a:pt x="110" y="487"/>
                    <a:pt x="284" y="487"/>
                  </a:cubicBezTo>
                  <a:cubicBezTo>
                    <a:pt x="315" y="487"/>
                    <a:pt x="347" y="479"/>
                    <a:pt x="381" y="460"/>
                  </a:cubicBezTo>
                  <a:lnTo>
                    <a:pt x="413" y="460"/>
                  </a:lnTo>
                  <a:cubicBezTo>
                    <a:pt x="465" y="407"/>
                    <a:pt x="537" y="384"/>
                    <a:pt x="612" y="384"/>
                  </a:cubicBezTo>
                  <a:cubicBezTo>
                    <a:pt x="674" y="384"/>
                    <a:pt x="737" y="399"/>
                    <a:pt x="795" y="428"/>
                  </a:cubicBezTo>
                  <a:cubicBezTo>
                    <a:pt x="894" y="453"/>
                    <a:pt x="974" y="517"/>
                    <a:pt x="1035" y="604"/>
                  </a:cubicBezTo>
                  <a:lnTo>
                    <a:pt x="1035" y="604"/>
                  </a:lnTo>
                  <a:lnTo>
                    <a:pt x="317" y="1861"/>
                  </a:lnTo>
                  <a:cubicBezTo>
                    <a:pt x="253" y="1988"/>
                    <a:pt x="349" y="2147"/>
                    <a:pt x="508" y="2147"/>
                  </a:cubicBezTo>
                  <a:lnTo>
                    <a:pt x="2004" y="2211"/>
                  </a:lnTo>
                  <a:cubicBezTo>
                    <a:pt x="2259" y="2211"/>
                    <a:pt x="2259" y="1797"/>
                    <a:pt x="2004" y="1797"/>
                  </a:cubicBezTo>
                  <a:lnTo>
                    <a:pt x="829" y="1772"/>
                  </a:lnTo>
                  <a:lnTo>
                    <a:pt x="829" y="1772"/>
                  </a:lnTo>
                  <a:lnTo>
                    <a:pt x="1145" y="1224"/>
                  </a:lnTo>
                  <a:lnTo>
                    <a:pt x="1368" y="842"/>
                  </a:lnTo>
                  <a:cubicBezTo>
                    <a:pt x="1431" y="746"/>
                    <a:pt x="1463" y="651"/>
                    <a:pt x="1431" y="587"/>
                  </a:cubicBezTo>
                  <a:cubicBezTo>
                    <a:pt x="1431" y="524"/>
                    <a:pt x="1400" y="460"/>
                    <a:pt x="1368" y="396"/>
                  </a:cubicBezTo>
                  <a:cubicBezTo>
                    <a:pt x="1198" y="142"/>
                    <a:pt x="90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653579" y="4601227"/>
              <a:ext cx="21592" cy="16910"/>
            </a:xfrm>
            <a:custGeom>
              <a:avLst/>
              <a:gdLst/>
              <a:ahLst/>
              <a:cxnLst/>
              <a:rect l="l" t="t" r="r" b="b"/>
              <a:pathLst>
                <a:path w="733" h="574" extrusionOk="0">
                  <a:moveTo>
                    <a:pt x="542" y="1"/>
                  </a:moveTo>
                  <a:cubicBezTo>
                    <a:pt x="510" y="1"/>
                    <a:pt x="446" y="1"/>
                    <a:pt x="446" y="32"/>
                  </a:cubicBezTo>
                  <a:lnTo>
                    <a:pt x="96" y="192"/>
                  </a:lnTo>
                  <a:cubicBezTo>
                    <a:pt x="64" y="223"/>
                    <a:pt x="32" y="255"/>
                    <a:pt x="0" y="319"/>
                  </a:cubicBezTo>
                  <a:cubicBezTo>
                    <a:pt x="0" y="383"/>
                    <a:pt x="0" y="414"/>
                    <a:pt x="32" y="478"/>
                  </a:cubicBezTo>
                  <a:cubicBezTo>
                    <a:pt x="64" y="510"/>
                    <a:pt x="96" y="542"/>
                    <a:pt x="160" y="574"/>
                  </a:cubicBezTo>
                  <a:lnTo>
                    <a:pt x="191" y="574"/>
                  </a:lnTo>
                  <a:cubicBezTo>
                    <a:pt x="223" y="574"/>
                    <a:pt x="255" y="542"/>
                    <a:pt x="287" y="542"/>
                  </a:cubicBezTo>
                  <a:lnTo>
                    <a:pt x="637" y="351"/>
                  </a:lnTo>
                  <a:cubicBezTo>
                    <a:pt x="669" y="351"/>
                    <a:pt x="701" y="287"/>
                    <a:pt x="733" y="255"/>
                  </a:cubicBezTo>
                  <a:cubicBezTo>
                    <a:pt x="733" y="192"/>
                    <a:pt x="733" y="128"/>
                    <a:pt x="701" y="96"/>
                  </a:cubicBezTo>
                  <a:cubicBezTo>
                    <a:pt x="669" y="64"/>
                    <a:pt x="637" y="32"/>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88280" y="4540835"/>
              <a:ext cx="72642" cy="63427"/>
            </a:xfrm>
            <a:custGeom>
              <a:avLst/>
              <a:gdLst/>
              <a:ahLst/>
              <a:cxnLst/>
              <a:rect l="l" t="t" r="r" b="b"/>
              <a:pathLst>
                <a:path w="2466" h="2153" extrusionOk="0">
                  <a:moveTo>
                    <a:pt x="1521" y="1"/>
                  </a:moveTo>
                  <a:cubicBezTo>
                    <a:pt x="1469" y="1"/>
                    <a:pt x="1415" y="23"/>
                    <a:pt x="1369" y="77"/>
                  </a:cubicBezTo>
                  <a:cubicBezTo>
                    <a:pt x="860" y="523"/>
                    <a:pt x="414" y="1064"/>
                    <a:pt x="64" y="1669"/>
                  </a:cubicBezTo>
                  <a:cubicBezTo>
                    <a:pt x="0" y="1796"/>
                    <a:pt x="64" y="1923"/>
                    <a:pt x="191" y="1987"/>
                  </a:cubicBezTo>
                  <a:cubicBezTo>
                    <a:pt x="571" y="2095"/>
                    <a:pt x="961" y="2152"/>
                    <a:pt x="1349" y="2152"/>
                  </a:cubicBezTo>
                  <a:cubicBezTo>
                    <a:pt x="1645" y="2152"/>
                    <a:pt x="1940" y="2119"/>
                    <a:pt x="2229" y="2051"/>
                  </a:cubicBezTo>
                  <a:cubicBezTo>
                    <a:pt x="2465" y="1991"/>
                    <a:pt x="2400" y="1630"/>
                    <a:pt x="2185" y="1630"/>
                  </a:cubicBezTo>
                  <a:cubicBezTo>
                    <a:pt x="2169" y="1630"/>
                    <a:pt x="2151" y="1632"/>
                    <a:pt x="2133" y="1637"/>
                  </a:cubicBezTo>
                  <a:cubicBezTo>
                    <a:pt x="1872" y="1706"/>
                    <a:pt x="1604" y="1739"/>
                    <a:pt x="1336" y="1739"/>
                  </a:cubicBezTo>
                  <a:cubicBezTo>
                    <a:pt x="1070" y="1739"/>
                    <a:pt x="803" y="1706"/>
                    <a:pt x="541" y="1643"/>
                  </a:cubicBezTo>
                  <a:lnTo>
                    <a:pt x="541" y="1643"/>
                  </a:lnTo>
                  <a:cubicBezTo>
                    <a:pt x="840" y="1158"/>
                    <a:pt x="1211" y="724"/>
                    <a:pt x="1656" y="363"/>
                  </a:cubicBezTo>
                  <a:cubicBezTo>
                    <a:pt x="1825" y="219"/>
                    <a:pt x="1683" y="1"/>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731789" y="4541483"/>
              <a:ext cx="19354" cy="100105"/>
            </a:xfrm>
            <a:custGeom>
              <a:avLst/>
              <a:gdLst/>
              <a:ahLst/>
              <a:cxnLst/>
              <a:rect l="l" t="t" r="r" b="b"/>
              <a:pathLst>
                <a:path w="657" h="3398" extrusionOk="0">
                  <a:moveTo>
                    <a:pt x="239" y="1"/>
                  </a:moveTo>
                  <a:cubicBezTo>
                    <a:pt x="126" y="1"/>
                    <a:pt x="1" y="95"/>
                    <a:pt x="20" y="246"/>
                  </a:cubicBezTo>
                  <a:cubicBezTo>
                    <a:pt x="211" y="1233"/>
                    <a:pt x="242" y="2220"/>
                    <a:pt x="179" y="3206"/>
                  </a:cubicBezTo>
                  <a:cubicBezTo>
                    <a:pt x="179" y="3334"/>
                    <a:pt x="274" y="3397"/>
                    <a:pt x="370" y="3397"/>
                  </a:cubicBezTo>
                  <a:cubicBezTo>
                    <a:pt x="465" y="3397"/>
                    <a:pt x="561" y="3334"/>
                    <a:pt x="561" y="3206"/>
                  </a:cubicBezTo>
                  <a:cubicBezTo>
                    <a:pt x="656" y="2188"/>
                    <a:pt x="593" y="1169"/>
                    <a:pt x="402" y="150"/>
                  </a:cubicBezTo>
                  <a:cubicBezTo>
                    <a:pt x="389" y="46"/>
                    <a:pt x="317"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796124" y="4546844"/>
              <a:ext cx="12225" cy="65666"/>
            </a:xfrm>
            <a:custGeom>
              <a:avLst/>
              <a:gdLst/>
              <a:ahLst/>
              <a:cxnLst/>
              <a:rect l="l" t="t" r="r" b="b"/>
              <a:pathLst>
                <a:path w="415" h="2229" extrusionOk="0">
                  <a:moveTo>
                    <a:pt x="207" y="0"/>
                  </a:moveTo>
                  <a:cubicBezTo>
                    <a:pt x="104" y="0"/>
                    <a:pt x="0" y="64"/>
                    <a:pt x="0" y="191"/>
                  </a:cubicBezTo>
                  <a:lnTo>
                    <a:pt x="0" y="2038"/>
                  </a:lnTo>
                  <a:cubicBezTo>
                    <a:pt x="0" y="2165"/>
                    <a:pt x="104" y="2229"/>
                    <a:pt x="207" y="2229"/>
                  </a:cubicBezTo>
                  <a:cubicBezTo>
                    <a:pt x="311" y="2229"/>
                    <a:pt x="414" y="2165"/>
                    <a:pt x="414" y="2038"/>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70791" y="4563578"/>
              <a:ext cx="87253" cy="21741"/>
            </a:xfrm>
            <a:custGeom>
              <a:avLst/>
              <a:gdLst/>
              <a:ahLst/>
              <a:cxnLst/>
              <a:rect l="l" t="t" r="r" b="b"/>
              <a:pathLst>
                <a:path w="2962" h="738" extrusionOk="0">
                  <a:moveTo>
                    <a:pt x="2778" y="0"/>
                  </a:moveTo>
                  <a:cubicBezTo>
                    <a:pt x="2765" y="0"/>
                    <a:pt x="2752" y="2"/>
                    <a:pt x="2739" y="5"/>
                  </a:cubicBezTo>
                  <a:lnTo>
                    <a:pt x="224" y="324"/>
                  </a:lnTo>
                  <a:cubicBezTo>
                    <a:pt x="96" y="355"/>
                    <a:pt x="33" y="419"/>
                    <a:pt x="1" y="546"/>
                  </a:cubicBezTo>
                  <a:cubicBezTo>
                    <a:pt x="1" y="642"/>
                    <a:pt x="96" y="737"/>
                    <a:pt x="224" y="737"/>
                  </a:cubicBezTo>
                  <a:lnTo>
                    <a:pt x="2739" y="387"/>
                  </a:lnTo>
                  <a:cubicBezTo>
                    <a:pt x="2866" y="387"/>
                    <a:pt x="2930" y="324"/>
                    <a:pt x="2961" y="196"/>
                  </a:cubicBezTo>
                  <a:cubicBezTo>
                    <a:pt x="2961" y="111"/>
                    <a:pt x="2885" y="0"/>
                    <a:pt x="2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859900" y="4536386"/>
              <a:ext cx="68489" cy="71440"/>
            </a:xfrm>
            <a:custGeom>
              <a:avLst/>
              <a:gdLst/>
              <a:ahLst/>
              <a:cxnLst/>
              <a:rect l="l" t="t" r="r" b="b"/>
              <a:pathLst>
                <a:path w="2325" h="2425" extrusionOk="0">
                  <a:moveTo>
                    <a:pt x="1085" y="0"/>
                  </a:moveTo>
                  <a:cubicBezTo>
                    <a:pt x="766" y="0"/>
                    <a:pt x="443" y="120"/>
                    <a:pt x="191" y="355"/>
                  </a:cubicBezTo>
                  <a:cubicBezTo>
                    <a:pt x="69" y="502"/>
                    <a:pt x="209" y="705"/>
                    <a:pt x="353" y="705"/>
                  </a:cubicBezTo>
                  <a:cubicBezTo>
                    <a:pt x="397" y="705"/>
                    <a:pt x="441" y="686"/>
                    <a:pt x="478" y="642"/>
                  </a:cubicBezTo>
                  <a:cubicBezTo>
                    <a:pt x="637" y="465"/>
                    <a:pt x="865" y="376"/>
                    <a:pt x="1091" y="376"/>
                  </a:cubicBezTo>
                  <a:cubicBezTo>
                    <a:pt x="1228" y="376"/>
                    <a:pt x="1365" y="409"/>
                    <a:pt x="1484" y="475"/>
                  </a:cubicBezTo>
                  <a:lnTo>
                    <a:pt x="1484" y="475"/>
                  </a:lnTo>
                  <a:cubicBezTo>
                    <a:pt x="1168" y="1079"/>
                    <a:pt x="718" y="1599"/>
                    <a:pt x="159" y="2011"/>
                  </a:cubicBezTo>
                  <a:cubicBezTo>
                    <a:pt x="0" y="2138"/>
                    <a:pt x="64" y="2393"/>
                    <a:pt x="255" y="2393"/>
                  </a:cubicBezTo>
                  <a:lnTo>
                    <a:pt x="2069" y="2424"/>
                  </a:lnTo>
                  <a:cubicBezTo>
                    <a:pt x="2324" y="2424"/>
                    <a:pt x="2324" y="2042"/>
                    <a:pt x="2069" y="2042"/>
                  </a:cubicBezTo>
                  <a:lnTo>
                    <a:pt x="773" y="2020"/>
                  </a:lnTo>
                  <a:lnTo>
                    <a:pt x="773" y="2020"/>
                  </a:lnTo>
                  <a:cubicBezTo>
                    <a:pt x="1239" y="1596"/>
                    <a:pt x="1613" y="1084"/>
                    <a:pt x="1910" y="514"/>
                  </a:cubicBezTo>
                  <a:cubicBezTo>
                    <a:pt x="1942" y="451"/>
                    <a:pt x="1942" y="355"/>
                    <a:pt x="1878" y="291"/>
                  </a:cubicBezTo>
                  <a:cubicBezTo>
                    <a:pt x="1653" y="96"/>
                    <a:pt x="1371"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986479" y="4595600"/>
              <a:ext cx="15995" cy="12226"/>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24"/>
          <p:cNvSpPr/>
          <p:nvPr/>
        </p:nvSpPr>
        <p:spPr>
          <a:xfrm>
            <a:off x="1467125" y="8567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413450" y="25717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24"/>
          <p:cNvGrpSpPr/>
          <p:nvPr/>
        </p:nvGrpSpPr>
        <p:grpSpPr>
          <a:xfrm>
            <a:off x="413438" y="856739"/>
            <a:ext cx="593368" cy="339627"/>
            <a:chOff x="-639309" y="2036391"/>
            <a:chExt cx="371087" cy="212400"/>
          </a:xfrm>
        </p:grpSpPr>
        <p:sp>
          <p:nvSpPr>
            <p:cNvPr id="778" name="Google Shape;778;p2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4"/>
          <p:cNvSpPr/>
          <p:nvPr/>
        </p:nvSpPr>
        <p:spPr>
          <a:xfrm>
            <a:off x="1501913" y="48230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844"/>
        <p:cNvGrpSpPr/>
        <p:nvPr/>
      </p:nvGrpSpPr>
      <p:grpSpPr>
        <a:xfrm>
          <a:off x="0" y="0"/>
          <a:ext cx="0" cy="0"/>
          <a:chOff x="0" y="0"/>
          <a:chExt cx="0" cy="0"/>
        </a:xfrm>
      </p:grpSpPr>
      <p:sp>
        <p:nvSpPr>
          <p:cNvPr id="845" name="Google Shape;845;p26"/>
          <p:cNvSpPr/>
          <p:nvPr/>
        </p:nvSpPr>
        <p:spPr>
          <a:xfrm>
            <a:off x="1070975" y="-920550"/>
            <a:ext cx="7002600" cy="6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txBox="1">
            <a:spLocks noGrp="1"/>
          </p:cNvSpPr>
          <p:nvPr>
            <p:ph type="title"/>
          </p:nvPr>
        </p:nvSpPr>
        <p:spPr>
          <a:xfrm>
            <a:off x="5568025" y="1828625"/>
            <a:ext cx="1980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7" name="Google Shape;847;p26"/>
          <p:cNvSpPr txBox="1">
            <a:spLocks noGrp="1"/>
          </p:cNvSpPr>
          <p:nvPr>
            <p:ph type="subTitle" idx="1"/>
          </p:nvPr>
        </p:nvSpPr>
        <p:spPr>
          <a:xfrm>
            <a:off x="5380675" y="2540763"/>
            <a:ext cx="2354700" cy="80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848" name="Google Shape;848;p26"/>
          <p:cNvGrpSpPr/>
          <p:nvPr/>
        </p:nvGrpSpPr>
        <p:grpSpPr>
          <a:xfrm>
            <a:off x="4185033" y="222701"/>
            <a:ext cx="443646" cy="324491"/>
            <a:chOff x="2519758" y="7307966"/>
            <a:chExt cx="782858" cy="572698"/>
          </a:xfrm>
        </p:grpSpPr>
        <p:sp>
          <p:nvSpPr>
            <p:cNvPr id="849" name="Google Shape;849;p26"/>
            <p:cNvSpPr/>
            <p:nvPr/>
          </p:nvSpPr>
          <p:spPr>
            <a:xfrm>
              <a:off x="2524890" y="7350467"/>
              <a:ext cx="740246" cy="525066"/>
            </a:xfrm>
            <a:custGeom>
              <a:avLst/>
              <a:gdLst/>
              <a:ahLst/>
              <a:cxnLst/>
              <a:rect l="l" t="t" r="r" b="b"/>
              <a:pathLst>
                <a:path w="6636" h="4707" extrusionOk="0">
                  <a:moveTo>
                    <a:pt x="489" y="1"/>
                  </a:moveTo>
                  <a:cubicBezTo>
                    <a:pt x="222" y="1"/>
                    <a:pt x="0" y="214"/>
                    <a:pt x="0" y="481"/>
                  </a:cubicBezTo>
                  <a:lnTo>
                    <a:pt x="0" y="4218"/>
                  </a:lnTo>
                  <a:cubicBezTo>
                    <a:pt x="0" y="4493"/>
                    <a:pt x="222" y="4706"/>
                    <a:pt x="489" y="4706"/>
                  </a:cubicBezTo>
                  <a:lnTo>
                    <a:pt x="6148" y="4706"/>
                  </a:lnTo>
                  <a:cubicBezTo>
                    <a:pt x="6415" y="4706"/>
                    <a:pt x="6636" y="4493"/>
                    <a:pt x="6636" y="4218"/>
                  </a:cubicBezTo>
                  <a:lnTo>
                    <a:pt x="6636" y="481"/>
                  </a:lnTo>
                  <a:cubicBezTo>
                    <a:pt x="6636" y="214"/>
                    <a:pt x="6415" y="1"/>
                    <a:pt x="6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2519758" y="7344555"/>
              <a:ext cx="750508" cy="536109"/>
            </a:xfrm>
            <a:custGeom>
              <a:avLst/>
              <a:gdLst/>
              <a:ahLst/>
              <a:cxnLst/>
              <a:rect l="l" t="t" r="r" b="b"/>
              <a:pathLst>
                <a:path w="6728" h="4806" extrusionOk="0">
                  <a:moveTo>
                    <a:pt x="6194" y="99"/>
                  </a:moveTo>
                  <a:cubicBezTo>
                    <a:pt x="6438" y="99"/>
                    <a:pt x="6629" y="298"/>
                    <a:pt x="6629" y="534"/>
                  </a:cubicBezTo>
                  <a:lnTo>
                    <a:pt x="6629" y="4271"/>
                  </a:lnTo>
                  <a:cubicBezTo>
                    <a:pt x="6629" y="4515"/>
                    <a:pt x="6438" y="4714"/>
                    <a:pt x="6194" y="4714"/>
                  </a:cubicBezTo>
                  <a:lnTo>
                    <a:pt x="535" y="4714"/>
                  </a:lnTo>
                  <a:cubicBezTo>
                    <a:pt x="290" y="4714"/>
                    <a:pt x="92" y="4515"/>
                    <a:pt x="92" y="4271"/>
                  </a:cubicBezTo>
                  <a:lnTo>
                    <a:pt x="92" y="534"/>
                  </a:lnTo>
                  <a:cubicBezTo>
                    <a:pt x="92" y="298"/>
                    <a:pt x="290" y="99"/>
                    <a:pt x="535" y="99"/>
                  </a:cubicBezTo>
                  <a:close/>
                  <a:moveTo>
                    <a:pt x="535" y="0"/>
                  </a:moveTo>
                  <a:cubicBezTo>
                    <a:pt x="237" y="0"/>
                    <a:pt x="1" y="244"/>
                    <a:pt x="1" y="534"/>
                  </a:cubicBezTo>
                  <a:lnTo>
                    <a:pt x="1" y="4271"/>
                  </a:lnTo>
                  <a:cubicBezTo>
                    <a:pt x="1" y="4569"/>
                    <a:pt x="237" y="4805"/>
                    <a:pt x="535" y="4805"/>
                  </a:cubicBezTo>
                  <a:lnTo>
                    <a:pt x="6194" y="4805"/>
                  </a:lnTo>
                  <a:cubicBezTo>
                    <a:pt x="6491" y="4805"/>
                    <a:pt x="6728" y="4569"/>
                    <a:pt x="6728" y="4271"/>
                  </a:cubicBezTo>
                  <a:lnTo>
                    <a:pt x="6728" y="534"/>
                  </a:lnTo>
                  <a:cubicBezTo>
                    <a:pt x="6728" y="244"/>
                    <a:pt x="6491" y="0"/>
                    <a:pt x="6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2557239" y="7313878"/>
              <a:ext cx="739465" cy="525066"/>
            </a:xfrm>
            <a:custGeom>
              <a:avLst/>
              <a:gdLst/>
              <a:ahLst/>
              <a:cxnLst/>
              <a:rect l="l" t="t" r="r" b="b"/>
              <a:pathLst>
                <a:path w="6629" h="4707" extrusionOk="0">
                  <a:moveTo>
                    <a:pt x="488" y="1"/>
                  </a:moveTo>
                  <a:cubicBezTo>
                    <a:pt x="214" y="1"/>
                    <a:pt x="0" y="214"/>
                    <a:pt x="0" y="481"/>
                  </a:cubicBezTo>
                  <a:lnTo>
                    <a:pt x="0" y="4218"/>
                  </a:lnTo>
                  <a:cubicBezTo>
                    <a:pt x="0" y="4493"/>
                    <a:pt x="214" y="4707"/>
                    <a:pt x="488" y="4707"/>
                  </a:cubicBezTo>
                  <a:lnTo>
                    <a:pt x="6148" y="4707"/>
                  </a:lnTo>
                  <a:cubicBezTo>
                    <a:pt x="6415" y="4707"/>
                    <a:pt x="6628" y="4493"/>
                    <a:pt x="6628" y="4218"/>
                  </a:cubicBezTo>
                  <a:lnTo>
                    <a:pt x="6628" y="481"/>
                  </a:lnTo>
                  <a:cubicBezTo>
                    <a:pt x="6628" y="214"/>
                    <a:pt x="6415" y="1"/>
                    <a:pt x="6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2552108" y="7307966"/>
              <a:ext cx="750508" cy="536109"/>
            </a:xfrm>
            <a:custGeom>
              <a:avLst/>
              <a:gdLst/>
              <a:ahLst/>
              <a:cxnLst/>
              <a:rect l="l" t="t" r="r" b="b"/>
              <a:pathLst>
                <a:path w="6728" h="4806" extrusionOk="0">
                  <a:moveTo>
                    <a:pt x="6194" y="99"/>
                  </a:moveTo>
                  <a:cubicBezTo>
                    <a:pt x="6430" y="99"/>
                    <a:pt x="6628" y="298"/>
                    <a:pt x="6628" y="534"/>
                  </a:cubicBezTo>
                  <a:lnTo>
                    <a:pt x="6628" y="4271"/>
                  </a:lnTo>
                  <a:cubicBezTo>
                    <a:pt x="6628" y="4515"/>
                    <a:pt x="6430" y="4714"/>
                    <a:pt x="6194" y="4714"/>
                  </a:cubicBezTo>
                  <a:lnTo>
                    <a:pt x="534" y="4714"/>
                  </a:lnTo>
                  <a:cubicBezTo>
                    <a:pt x="290" y="4714"/>
                    <a:pt x="92" y="4515"/>
                    <a:pt x="92" y="4271"/>
                  </a:cubicBezTo>
                  <a:lnTo>
                    <a:pt x="92" y="534"/>
                  </a:lnTo>
                  <a:cubicBezTo>
                    <a:pt x="92" y="298"/>
                    <a:pt x="290" y="99"/>
                    <a:pt x="534" y="99"/>
                  </a:cubicBezTo>
                  <a:close/>
                  <a:moveTo>
                    <a:pt x="534" y="0"/>
                  </a:moveTo>
                  <a:cubicBezTo>
                    <a:pt x="237" y="8"/>
                    <a:pt x="0" y="244"/>
                    <a:pt x="0" y="534"/>
                  </a:cubicBezTo>
                  <a:lnTo>
                    <a:pt x="0" y="4271"/>
                  </a:lnTo>
                  <a:cubicBezTo>
                    <a:pt x="0" y="4569"/>
                    <a:pt x="237" y="4805"/>
                    <a:pt x="534" y="4805"/>
                  </a:cubicBezTo>
                  <a:lnTo>
                    <a:pt x="6194" y="4805"/>
                  </a:lnTo>
                  <a:cubicBezTo>
                    <a:pt x="6483" y="4805"/>
                    <a:pt x="6728" y="4569"/>
                    <a:pt x="6728" y="4271"/>
                  </a:cubicBezTo>
                  <a:lnTo>
                    <a:pt x="6728" y="534"/>
                  </a:lnTo>
                  <a:cubicBezTo>
                    <a:pt x="6720" y="244"/>
                    <a:pt x="6483" y="0"/>
                    <a:pt x="6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2812467" y="7402338"/>
              <a:ext cx="288468" cy="332865"/>
            </a:xfrm>
            <a:custGeom>
              <a:avLst/>
              <a:gdLst/>
              <a:ahLst/>
              <a:cxnLst/>
              <a:rect l="l" t="t" r="r" b="b"/>
              <a:pathLst>
                <a:path w="2586" h="2984" extrusionOk="0">
                  <a:moveTo>
                    <a:pt x="0" y="1"/>
                  </a:moveTo>
                  <a:lnTo>
                    <a:pt x="0" y="2983"/>
                  </a:lnTo>
                  <a:lnTo>
                    <a:pt x="2586" y="149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2807336" y="7397430"/>
              <a:ext cx="298731" cy="342793"/>
            </a:xfrm>
            <a:custGeom>
              <a:avLst/>
              <a:gdLst/>
              <a:ahLst/>
              <a:cxnLst/>
              <a:rect l="l" t="t" r="r" b="b"/>
              <a:pathLst>
                <a:path w="2678" h="3073" extrusionOk="0">
                  <a:moveTo>
                    <a:pt x="92" y="129"/>
                  </a:moveTo>
                  <a:lnTo>
                    <a:pt x="2533" y="1540"/>
                  </a:lnTo>
                  <a:lnTo>
                    <a:pt x="92" y="2943"/>
                  </a:lnTo>
                  <a:lnTo>
                    <a:pt x="92" y="129"/>
                  </a:lnTo>
                  <a:close/>
                  <a:moveTo>
                    <a:pt x="46" y="1"/>
                  </a:moveTo>
                  <a:cubicBezTo>
                    <a:pt x="39" y="1"/>
                    <a:pt x="31" y="3"/>
                    <a:pt x="23" y="7"/>
                  </a:cubicBezTo>
                  <a:cubicBezTo>
                    <a:pt x="8" y="14"/>
                    <a:pt x="1" y="30"/>
                    <a:pt x="1" y="45"/>
                  </a:cubicBezTo>
                  <a:lnTo>
                    <a:pt x="1" y="3027"/>
                  </a:lnTo>
                  <a:cubicBezTo>
                    <a:pt x="1" y="3042"/>
                    <a:pt x="8" y="3058"/>
                    <a:pt x="23" y="3073"/>
                  </a:cubicBezTo>
                  <a:lnTo>
                    <a:pt x="46" y="3073"/>
                  </a:lnTo>
                  <a:cubicBezTo>
                    <a:pt x="54" y="3073"/>
                    <a:pt x="62" y="3073"/>
                    <a:pt x="69" y="3065"/>
                  </a:cubicBezTo>
                  <a:lnTo>
                    <a:pt x="2655" y="1578"/>
                  </a:lnTo>
                  <a:cubicBezTo>
                    <a:pt x="2670" y="1570"/>
                    <a:pt x="2678" y="1555"/>
                    <a:pt x="2678" y="1540"/>
                  </a:cubicBezTo>
                  <a:cubicBezTo>
                    <a:pt x="2678" y="1517"/>
                    <a:pt x="2670" y="1502"/>
                    <a:pt x="2655" y="1494"/>
                  </a:cubicBezTo>
                  <a:lnTo>
                    <a:pt x="69" y="7"/>
                  </a:lnTo>
                  <a:cubicBezTo>
                    <a:pt x="62" y="3"/>
                    <a:pt x="54"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6"/>
          <p:cNvGrpSpPr/>
          <p:nvPr/>
        </p:nvGrpSpPr>
        <p:grpSpPr>
          <a:xfrm flipH="1">
            <a:off x="5299661" y="543561"/>
            <a:ext cx="540087" cy="463966"/>
            <a:chOff x="1442073" y="6714750"/>
            <a:chExt cx="548590" cy="471319"/>
          </a:xfrm>
        </p:grpSpPr>
        <p:sp>
          <p:nvSpPr>
            <p:cNvPr id="856" name="Google Shape;856;p26"/>
            <p:cNvSpPr/>
            <p:nvPr/>
          </p:nvSpPr>
          <p:spPr>
            <a:xfrm>
              <a:off x="1442073" y="6714750"/>
              <a:ext cx="548590" cy="471319"/>
            </a:xfrm>
            <a:custGeom>
              <a:avLst/>
              <a:gdLst/>
              <a:ahLst/>
              <a:cxnLst/>
              <a:rect l="l" t="t" r="r" b="b"/>
              <a:pathLst>
                <a:path w="5851" h="5027" extrusionOk="0">
                  <a:moveTo>
                    <a:pt x="344" y="1"/>
                  </a:moveTo>
                  <a:cubicBezTo>
                    <a:pt x="153" y="1"/>
                    <a:pt x="0" y="153"/>
                    <a:pt x="0" y="344"/>
                  </a:cubicBezTo>
                  <a:lnTo>
                    <a:pt x="0" y="3616"/>
                  </a:lnTo>
                  <a:cubicBezTo>
                    <a:pt x="0" y="3807"/>
                    <a:pt x="153" y="3967"/>
                    <a:pt x="344" y="3967"/>
                  </a:cubicBezTo>
                  <a:lnTo>
                    <a:pt x="702" y="3967"/>
                  </a:lnTo>
                  <a:lnTo>
                    <a:pt x="1495" y="5027"/>
                  </a:lnTo>
                  <a:lnTo>
                    <a:pt x="1594" y="3967"/>
                  </a:lnTo>
                  <a:lnTo>
                    <a:pt x="5500" y="3967"/>
                  </a:lnTo>
                  <a:cubicBezTo>
                    <a:pt x="5690" y="3967"/>
                    <a:pt x="5850" y="3807"/>
                    <a:pt x="5850" y="3616"/>
                  </a:cubicBezTo>
                  <a:lnTo>
                    <a:pt x="5850" y="344"/>
                  </a:lnTo>
                  <a:cubicBezTo>
                    <a:pt x="5850" y="153"/>
                    <a:pt x="5690" y="1"/>
                    <a:pt x="550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1532928" y="6814885"/>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1532928" y="6809916"/>
              <a:ext cx="375509" cy="9376"/>
            </a:xfrm>
            <a:custGeom>
              <a:avLst/>
              <a:gdLst/>
              <a:ahLst/>
              <a:cxnLst/>
              <a:rect l="l" t="t" r="r" b="b"/>
              <a:pathLst>
                <a:path w="4005" h="100" extrusionOk="0">
                  <a:moveTo>
                    <a:pt x="0" y="0"/>
                  </a:moveTo>
                  <a:lnTo>
                    <a:pt x="0" y="99"/>
                  </a:lnTo>
                  <a:lnTo>
                    <a:pt x="4004" y="99"/>
                  </a:lnTo>
                  <a:lnTo>
                    <a:pt x="4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1532928" y="6894299"/>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1532928" y="6889236"/>
              <a:ext cx="375509" cy="9376"/>
            </a:xfrm>
            <a:custGeom>
              <a:avLst/>
              <a:gdLst/>
              <a:ahLst/>
              <a:cxnLst/>
              <a:rect l="l" t="t" r="r" b="b"/>
              <a:pathLst>
                <a:path w="4005" h="100" extrusionOk="0">
                  <a:moveTo>
                    <a:pt x="0" y="1"/>
                  </a:moveTo>
                  <a:lnTo>
                    <a:pt x="0" y="100"/>
                  </a:lnTo>
                  <a:lnTo>
                    <a:pt x="4004" y="100"/>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1532928" y="6973620"/>
              <a:ext cx="375509" cy="94"/>
            </a:xfrm>
            <a:custGeom>
              <a:avLst/>
              <a:gdLst/>
              <a:ahLst/>
              <a:cxnLst/>
              <a:rect l="l" t="t" r="r" b="b"/>
              <a:pathLst>
                <a:path w="4005" h="1" extrusionOk="0">
                  <a:moveTo>
                    <a:pt x="0" y="1"/>
                  </a:moveTo>
                  <a:lnTo>
                    <a:pt x="4004" y="1"/>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1532928" y="6969307"/>
              <a:ext cx="375509" cy="8719"/>
            </a:xfrm>
            <a:custGeom>
              <a:avLst/>
              <a:gdLst/>
              <a:ahLst/>
              <a:cxnLst/>
              <a:rect l="l" t="t" r="r" b="b"/>
              <a:pathLst>
                <a:path w="4005" h="93" extrusionOk="0">
                  <a:moveTo>
                    <a:pt x="0" y="1"/>
                  </a:moveTo>
                  <a:lnTo>
                    <a:pt x="0" y="92"/>
                  </a:lnTo>
                  <a:lnTo>
                    <a:pt x="4004" y="92"/>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26"/>
          <p:cNvGrpSpPr/>
          <p:nvPr/>
        </p:nvGrpSpPr>
        <p:grpSpPr>
          <a:xfrm>
            <a:off x="405500" y="489188"/>
            <a:ext cx="609254" cy="572681"/>
            <a:chOff x="-3962454" y="-267004"/>
            <a:chExt cx="413839" cy="388997"/>
          </a:xfrm>
        </p:grpSpPr>
        <p:sp>
          <p:nvSpPr>
            <p:cNvPr id="864" name="Google Shape;864;p26"/>
            <p:cNvSpPr/>
            <p:nvPr/>
          </p:nvSpPr>
          <p:spPr>
            <a:xfrm>
              <a:off x="-3962454" y="-267004"/>
              <a:ext cx="383072" cy="190479"/>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3806101" y="-199963"/>
              <a:ext cx="76948" cy="87197"/>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3698828" y="-133391"/>
              <a:ext cx="11223" cy="16584"/>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3647521" y="-206351"/>
              <a:ext cx="57872" cy="100645"/>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3952550" y="-66527"/>
              <a:ext cx="403935" cy="23733"/>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3939862" y="3591"/>
              <a:ext cx="76890" cy="105099"/>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3810760" y="26826"/>
              <a:ext cx="13069" cy="95166"/>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3842845" y="69518"/>
              <a:ext cx="85622" cy="17053"/>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3718431" y="18417"/>
              <a:ext cx="15911" cy="12160"/>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3720511" y="12264"/>
              <a:ext cx="81109" cy="93994"/>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3627948" y="-9331"/>
              <a:ext cx="12161" cy="61120"/>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3647521" y="17479"/>
              <a:ext cx="67191" cy="14035"/>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6"/>
          <p:cNvGrpSpPr/>
          <p:nvPr/>
        </p:nvGrpSpPr>
        <p:grpSpPr>
          <a:xfrm>
            <a:off x="8381234" y="1613830"/>
            <a:ext cx="443643" cy="477241"/>
            <a:chOff x="-4339013" y="-261299"/>
            <a:chExt cx="224040" cy="240994"/>
          </a:xfrm>
        </p:grpSpPr>
        <p:sp>
          <p:nvSpPr>
            <p:cNvPr id="877" name="Google Shape;877;p26"/>
            <p:cNvSpPr/>
            <p:nvPr/>
          </p:nvSpPr>
          <p:spPr>
            <a:xfrm>
              <a:off x="-4316693" y="-261299"/>
              <a:ext cx="140060" cy="921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4223044" y="-232621"/>
              <a:ext cx="38182" cy="3824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4336893" y="-152086"/>
              <a:ext cx="221920" cy="9338"/>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4339013" y="-127829"/>
              <a:ext cx="44358" cy="96381"/>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4278396" y="-127846"/>
              <a:ext cx="6871" cy="42718"/>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4304739" y="-79382"/>
              <a:ext cx="61163" cy="8113"/>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6"/>
            <p:cNvSpPr/>
            <p:nvPr/>
          </p:nvSpPr>
          <p:spPr>
            <a:xfrm>
              <a:off x="-4283181" y="-58403"/>
              <a:ext cx="42205" cy="31840"/>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6"/>
            <p:cNvSpPr/>
            <p:nvPr/>
          </p:nvSpPr>
          <p:spPr>
            <a:xfrm>
              <a:off x="-4229071" y="-127630"/>
              <a:ext cx="43463" cy="107326"/>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4174017" y="-109765"/>
              <a:ext cx="34804" cy="49673"/>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26"/>
          <p:cNvSpPr/>
          <p:nvPr/>
        </p:nvSpPr>
        <p:spPr>
          <a:xfrm>
            <a:off x="405500" y="27914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8073575" y="735187"/>
            <a:ext cx="80700" cy="807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8713524" y="38279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7140275" y="3590026"/>
            <a:ext cx="851304" cy="1025981"/>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 name="Google Shape;890;p26"/>
          <p:cNvCxnSpPr/>
          <p:nvPr/>
        </p:nvCxnSpPr>
        <p:spPr>
          <a:xfrm>
            <a:off x="1027175" y="4596500"/>
            <a:ext cx="7090200" cy="0"/>
          </a:xfrm>
          <a:prstGeom prst="straightConnector1">
            <a:avLst/>
          </a:prstGeom>
          <a:noFill/>
          <a:ln w="9525" cap="flat" cmpd="sng">
            <a:solidFill>
              <a:schemeClr val="dk2"/>
            </a:solidFill>
            <a:prstDash val="solid"/>
            <a:round/>
            <a:headEnd type="none" w="med" len="med"/>
            <a:tailEnd type="none" w="med" len="med"/>
          </a:ln>
        </p:spPr>
      </p:cxnSp>
      <p:sp>
        <p:nvSpPr>
          <p:cNvPr id="891" name="Google Shape;891;p26"/>
          <p:cNvSpPr/>
          <p:nvPr/>
        </p:nvSpPr>
        <p:spPr>
          <a:xfrm>
            <a:off x="1152425" y="4081332"/>
            <a:ext cx="443639" cy="534640"/>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65"/>
        <p:cNvGrpSpPr/>
        <p:nvPr/>
      </p:nvGrpSpPr>
      <p:grpSpPr>
        <a:xfrm>
          <a:off x="0" y="0"/>
          <a:ext cx="0" cy="0"/>
          <a:chOff x="0" y="0"/>
          <a:chExt cx="0" cy="0"/>
        </a:xfrm>
      </p:grpSpPr>
      <p:sp>
        <p:nvSpPr>
          <p:cNvPr id="966" name="Google Shape;966;p29"/>
          <p:cNvSpPr/>
          <p:nvPr/>
        </p:nvSpPr>
        <p:spPr>
          <a:xfrm>
            <a:off x="3579200" y="-1340400"/>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txBox="1">
            <a:spLocks noGrp="1"/>
          </p:cNvSpPr>
          <p:nvPr>
            <p:ph type="ctrTitle"/>
          </p:nvPr>
        </p:nvSpPr>
        <p:spPr>
          <a:xfrm>
            <a:off x="4906775" y="476550"/>
            <a:ext cx="2240700" cy="48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4500" b="1">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8" name="Google Shape;968;p29"/>
          <p:cNvSpPr txBox="1">
            <a:spLocks noGrp="1"/>
          </p:cNvSpPr>
          <p:nvPr>
            <p:ph type="subTitle" idx="1"/>
          </p:nvPr>
        </p:nvSpPr>
        <p:spPr>
          <a:xfrm>
            <a:off x="4806275" y="1393200"/>
            <a:ext cx="3036600" cy="110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9" name="Google Shape;969;p29"/>
          <p:cNvSpPr/>
          <p:nvPr/>
        </p:nvSpPr>
        <p:spPr>
          <a:xfrm>
            <a:off x="1196200" y="325961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2868223" y="4097712"/>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29"/>
          <p:cNvGrpSpPr/>
          <p:nvPr/>
        </p:nvGrpSpPr>
        <p:grpSpPr>
          <a:xfrm>
            <a:off x="3146600" y="3262550"/>
            <a:ext cx="346055" cy="372240"/>
            <a:chOff x="1439650" y="618175"/>
            <a:chExt cx="346055" cy="372240"/>
          </a:xfrm>
        </p:grpSpPr>
        <p:sp>
          <p:nvSpPr>
            <p:cNvPr id="972" name="Google Shape;972;p29"/>
            <p:cNvSpPr/>
            <p:nvPr/>
          </p:nvSpPr>
          <p:spPr>
            <a:xfrm>
              <a:off x="1474125" y="618175"/>
              <a:ext cx="216339" cy="142299"/>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618776" y="662470"/>
              <a:ext cx="58976" cy="5907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442924" y="786864"/>
              <a:ext cx="342782" cy="14424"/>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439650" y="824331"/>
              <a:ext cx="68515" cy="148872"/>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533280" y="824305"/>
              <a:ext cx="10614" cy="65983"/>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492590" y="899162"/>
              <a:ext cx="94474" cy="12532"/>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525888" y="931565"/>
              <a:ext cx="65191" cy="49181"/>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609467" y="824638"/>
              <a:ext cx="67134" cy="165777"/>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694503" y="852233"/>
              <a:ext cx="53759" cy="76725"/>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29"/>
          <p:cNvSpPr/>
          <p:nvPr/>
        </p:nvSpPr>
        <p:spPr>
          <a:xfrm>
            <a:off x="1930825" y="570049"/>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29"/>
          <p:cNvGrpSpPr/>
          <p:nvPr/>
        </p:nvGrpSpPr>
        <p:grpSpPr>
          <a:xfrm>
            <a:off x="1008639" y="646560"/>
            <a:ext cx="264060" cy="262897"/>
            <a:chOff x="3070402" y="2022622"/>
            <a:chExt cx="264060" cy="262897"/>
          </a:xfrm>
        </p:grpSpPr>
        <p:sp>
          <p:nvSpPr>
            <p:cNvPr id="983" name="Google Shape;983;p29"/>
            <p:cNvSpPr/>
            <p:nvPr/>
          </p:nvSpPr>
          <p:spPr>
            <a:xfrm>
              <a:off x="3082284" y="2022622"/>
              <a:ext cx="54346" cy="73266"/>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3173129" y="2049935"/>
              <a:ext cx="45824" cy="12629"/>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3265135" y="2026335"/>
              <a:ext cx="13353" cy="56593"/>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3268515" y="2024924"/>
              <a:ext cx="48126" cy="70590"/>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3070402" y="2143195"/>
              <a:ext cx="264060" cy="14661"/>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3090889" y="2203834"/>
              <a:ext cx="47960" cy="81685"/>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3188557" y="2234962"/>
              <a:ext cx="45576" cy="79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3275711" y="2206468"/>
              <a:ext cx="52812" cy="70881"/>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29"/>
          <p:cNvCxnSpPr/>
          <p:nvPr/>
        </p:nvCxnSpPr>
        <p:spPr>
          <a:xfrm>
            <a:off x="1083700" y="4608576"/>
            <a:ext cx="3108900" cy="0"/>
          </a:xfrm>
          <a:prstGeom prst="straightConnector1">
            <a:avLst/>
          </a:prstGeom>
          <a:noFill/>
          <a:ln w="9525" cap="flat" cmpd="sng">
            <a:solidFill>
              <a:schemeClr val="dk2"/>
            </a:solidFill>
            <a:prstDash val="solid"/>
            <a:round/>
            <a:headEnd type="none" w="med" len="med"/>
            <a:tailEnd type="none" w="med" len="med"/>
          </a:ln>
        </p:spPr>
      </p:cxnSp>
      <p:sp>
        <p:nvSpPr>
          <p:cNvPr id="992" name="Google Shape;992;p29"/>
          <p:cNvSpPr txBox="1"/>
          <p:nvPr/>
        </p:nvSpPr>
        <p:spPr>
          <a:xfrm>
            <a:off x="4806275" y="3259625"/>
            <a:ext cx="3108900" cy="104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1"/>
                </a:solidFill>
                <a:latin typeface="Nunito"/>
                <a:ea typeface="Nunito"/>
                <a:cs typeface="Nunito"/>
                <a:sym typeface="Nunito"/>
              </a:rPr>
              <a:t>CREDITS: This presentation template was created by </a:t>
            </a:r>
            <a:r>
              <a:rPr lang="en"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a:solidFill>
                  <a:schemeClr val="dk1"/>
                </a:solidFill>
                <a:latin typeface="Nunito"/>
                <a:ea typeface="Nunito"/>
                <a:cs typeface="Nunito"/>
                <a:sym typeface="Nunito"/>
              </a:rPr>
              <a:t>, including icons by </a:t>
            </a:r>
            <a:r>
              <a:rPr lang="en"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a:solidFill>
                  <a:schemeClr val="dk1"/>
                </a:solidFill>
                <a:latin typeface="Nunito"/>
                <a:ea typeface="Nunito"/>
                <a:cs typeface="Nunito"/>
                <a:sym typeface="Nunito"/>
              </a:rPr>
              <a:t>, and infographics &amp; images by </a:t>
            </a:r>
            <a:r>
              <a:rPr lang="en"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b="1" u="sng">
              <a:solidFill>
                <a:schemeClr val="dk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993"/>
        <p:cNvGrpSpPr/>
        <p:nvPr/>
      </p:nvGrpSpPr>
      <p:grpSpPr>
        <a:xfrm>
          <a:off x="0" y="0"/>
          <a:ext cx="0" cy="0"/>
          <a:chOff x="0" y="0"/>
          <a:chExt cx="0" cy="0"/>
        </a:xfrm>
      </p:grpSpPr>
      <p:sp>
        <p:nvSpPr>
          <p:cNvPr id="994" name="Google Shape;994;p30"/>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2638763" y="3440746"/>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30"/>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998" name="Google Shape;998;p30"/>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30"/>
          <p:cNvGrpSpPr/>
          <p:nvPr/>
        </p:nvGrpSpPr>
        <p:grpSpPr>
          <a:xfrm>
            <a:off x="1299236" y="3445963"/>
            <a:ext cx="953993" cy="298484"/>
            <a:chOff x="379409" y="1779756"/>
            <a:chExt cx="661439" cy="206936"/>
          </a:xfrm>
        </p:grpSpPr>
        <p:sp>
          <p:nvSpPr>
            <p:cNvPr id="1006" name="Google Shape;1006;p30"/>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0"/>
          <p:cNvGrpSpPr/>
          <p:nvPr/>
        </p:nvGrpSpPr>
        <p:grpSpPr>
          <a:xfrm>
            <a:off x="6551987" y="2857541"/>
            <a:ext cx="1447535" cy="418008"/>
            <a:chOff x="-3119747" y="259886"/>
            <a:chExt cx="1304085" cy="376584"/>
          </a:xfrm>
        </p:grpSpPr>
        <p:sp>
          <p:nvSpPr>
            <p:cNvPr id="1027" name="Google Shape;1027;p30"/>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30"/>
          <p:cNvGrpSpPr/>
          <p:nvPr/>
        </p:nvGrpSpPr>
        <p:grpSpPr>
          <a:xfrm>
            <a:off x="2900938" y="2643864"/>
            <a:ext cx="593368" cy="339627"/>
            <a:chOff x="-639309" y="2036391"/>
            <a:chExt cx="371087" cy="212400"/>
          </a:xfrm>
        </p:grpSpPr>
        <p:sp>
          <p:nvSpPr>
            <p:cNvPr id="1068" name="Google Shape;1068;p30"/>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1080"/>
        <p:cNvGrpSpPr/>
        <p:nvPr/>
      </p:nvGrpSpPr>
      <p:grpSpPr>
        <a:xfrm>
          <a:off x="0" y="0"/>
          <a:ext cx="0" cy="0"/>
          <a:chOff x="0" y="0"/>
          <a:chExt cx="0" cy="0"/>
        </a:xfrm>
      </p:grpSpPr>
      <p:sp>
        <p:nvSpPr>
          <p:cNvPr id="1081" name="Google Shape;1081;p31"/>
          <p:cNvSpPr/>
          <p:nvPr/>
        </p:nvSpPr>
        <p:spPr>
          <a:xfrm>
            <a:off x="1070975" y="-920550"/>
            <a:ext cx="7002600" cy="6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31"/>
          <p:cNvGrpSpPr/>
          <p:nvPr/>
        </p:nvGrpSpPr>
        <p:grpSpPr>
          <a:xfrm>
            <a:off x="4185033" y="222701"/>
            <a:ext cx="443646" cy="324491"/>
            <a:chOff x="2519758" y="7307966"/>
            <a:chExt cx="782858" cy="572698"/>
          </a:xfrm>
        </p:grpSpPr>
        <p:sp>
          <p:nvSpPr>
            <p:cNvPr id="1083" name="Google Shape;1083;p31"/>
            <p:cNvSpPr/>
            <p:nvPr/>
          </p:nvSpPr>
          <p:spPr>
            <a:xfrm>
              <a:off x="2524890" y="7350467"/>
              <a:ext cx="740246" cy="525066"/>
            </a:xfrm>
            <a:custGeom>
              <a:avLst/>
              <a:gdLst/>
              <a:ahLst/>
              <a:cxnLst/>
              <a:rect l="l" t="t" r="r" b="b"/>
              <a:pathLst>
                <a:path w="6636" h="4707" extrusionOk="0">
                  <a:moveTo>
                    <a:pt x="489" y="1"/>
                  </a:moveTo>
                  <a:cubicBezTo>
                    <a:pt x="222" y="1"/>
                    <a:pt x="0" y="214"/>
                    <a:pt x="0" y="481"/>
                  </a:cubicBezTo>
                  <a:lnTo>
                    <a:pt x="0" y="4218"/>
                  </a:lnTo>
                  <a:cubicBezTo>
                    <a:pt x="0" y="4493"/>
                    <a:pt x="222" y="4706"/>
                    <a:pt x="489" y="4706"/>
                  </a:cubicBezTo>
                  <a:lnTo>
                    <a:pt x="6148" y="4706"/>
                  </a:lnTo>
                  <a:cubicBezTo>
                    <a:pt x="6415" y="4706"/>
                    <a:pt x="6636" y="4493"/>
                    <a:pt x="6636" y="4218"/>
                  </a:cubicBezTo>
                  <a:lnTo>
                    <a:pt x="6636" y="481"/>
                  </a:lnTo>
                  <a:cubicBezTo>
                    <a:pt x="6636" y="214"/>
                    <a:pt x="6415" y="1"/>
                    <a:pt x="6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2519758" y="7344555"/>
              <a:ext cx="750508" cy="536109"/>
            </a:xfrm>
            <a:custGeom>
              <a:avLst/>
              <a:gdLst/>
              <a:ahLst/>
              <a:cxnLst/>
              <a:rect l="l" t="t" r="r" b="b"/>
              <a:pathLst>
                <a:path w="6728" h="4806" extrusionOk="0">
                  <a:moveTo>
                    <a:pt x="6194" y="99"/>
                  </a:moveTo>
                  <a:cubicBezTo>
                    <a:pt x="6438" y="99"/>
                    <a:pt x="6629" y="298"/>
                    <a:pt x="6629" y="534"/>
                  </a:cubicBezTo>
                  <a:lnTo>
                    <a:pt x="6629" y="4271"/>
                  </a:lnTo>
                  <a:cubicBezTo>
                    <a:pt x="6629" y="4515"/>
                    <a:pt x="6438" y="4714"/>
                    <a:pt x="6194" y="4714"/>
                  </a:cubicBezTo>
                  <a:lnTo>
                    <a:pt x="535" y="4714"/>
                  </a:lnTo>
                  <a:cubicBezTo>
                    <a:pt x="290" y="4714"/>
                    <a:pt x="92" y="4515"/>
                    <a:pt x="92" y="4271"/>
                  </a:cubicBezTo>
                  <a:lnTo>
                    <a:pt x="92" y="534"/>
                  </a:lnTo>
                  <a:cubicBezTo>
                    <a:pt x="92" y="298"/>
                    <a:pt x="290" y="99"/>
                    <a:pt x="535" y="99"/>
                  </a:cubicBezTo>
                  <a:close/>
                  <a:moveTo>
                    <a:pt x="535" y="0"/>
                  </a:moveTo>
                  <a:cubicBezTo>
                    <a:pt x="237" y="0"/>
                    <a:pt x="1" y="244"/>
                    <a:pt x="1" y="534"/>
                  </a:cubicBezTo>
                  <a:lnTo>
                    <a:pt x="1" y="4271"/>
                  </a:lnTo>
                  <a:cubicBezTo>
                    <a:pt x="1" y="4569"/>
                    <a:pt x="237" y="4805"/>
                    <a:pt x="535" y="4805"/>
                  </a:cubicBezTo>
                  <a:lnTo>
                    <a:pt x="6194" y="4805"/>
                  </a:lnTo>
                  <a:cubicBezTo>
                    <a:pt x="6491" y="4805"/>
                    <a:pt x="6728" y="4569"/>
                    <a:pt x="6728" y="4271"/>
                  </a:cubicBezTo>
                  <a:lnTo>
                    <a:pt x="6728" y="534"/>
                  </a:lnTo>
                  <a:cubicBezTo>
                    <a:pt x="6728" y="244"/>
                    <a:pt x="6491" y="0"/>
                    <a:pt x="6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2557239" y="7313878"/>
              <a:ext cx="739465" cy="525066"/>
            </a:xfrm>
            <a:custGeom>
              <a:avLst/>
              <a:gdLst/>
              <a:ahLst/>
              <a:cxnLst/>
              <a:rect l="l" t="t" r="r" b="b"/>
              <a:pathLst>
                <a:path w="6629" h="4707" extrusionOk="0">
                  <a:moveTo>
                    <a:pt x="488" y="1"/>
                  </a:moveTo>
                  <a:cubicBezTo>
                    <a:pt x="214" y="1"/>
                    <a:pt x="0" y="214"/>
                    <a:pt x="0" y="481"/>
                  </a:cubicBezTo>
                  <a:lnTo>
                    <a:pt x="0" y="4218"/>
                  </a:lnTo>
                  <a:cubicBezTo>
                    <a:pt x="0" y="4493"/>
                    <a:pt x="214" y="4707"/>
                    <a:pt x="488" y="4707"/>
                  </a:cubicBezTo>
                  <a:lnTo>
                    <a:pt x="6148" y="4707"/>
                  </a:lnTo>
                  <a:cubicBezTo>
                    <a:pt x="6415" y="4707"/>
                    <a:pt x="6628" y="4493"/>
                    <a:pt x="6628" y="4218"/>
                  </a:cubicBezTo>
                  <a:lnTo>
                    <a:pt x="6628" y="481"/>
                  </a:lnTo>
                  <a:cubicBezTo>
                    <a:pt x="6628" y="214"/>
                    <a:pt x="6415" y="1"/>
                    <a:pt x="6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2552108" y="7307966"/>
              <a:ext cx="750508" cy="536109"/>
            </a:xfrm>
            <a:custGeom>
              <a:avLst/>
              <a:gdLst/>
              <a:ahLst/>
              <a:cxnLst/>
              <a:rect l="l" t="t" r="r" b="b"/>
              <a:pathLst>
                <a:path w="6728" h="4806" extrusionOk="0">
                  <a:moveTo>
                    <a:pt x="6194" y="99"/>
                  </a:moveTo>
                  <a:cubicBezTo>
                    <a:pt x="6430" y="99"/>
                    <a:pt x="6628" y="298"/>
                    <a:pt x="6628" y="534"/>
                  </a:cubicBezTo>
                  <a:lnTo>
                    <a:pt x="6628" y="4271"/>
                  </a:lnTo>
                  <a:cubicBezTo>
                    <a:pt x="6628" y="4515"/>
                    <a:pt x="6430" y="4714"/>
                    <a:pt x="6194" y="4714"/>
                  </a:cubicBezTo>
                  <a:lnTo>
                    <a:pt x="534" y="4714"/>
                  </a:lnTo>
                  <a:cubicBezTo>
                    <a:pt x="290" y="4714"/>
                    <a:pt x="92" y="4515"/>
                    <a:pt x="92" y="4271"/>
                  </a:cubicBezTo>
                  <a:lnTo>
                    <a:pt x="92" y="534"/>
                  </a:lnTo>
                  <a:cubicBezTo>
                    <a:pt x="92" y="298"/>
                    <a:pt x="290" y="99"/>
                    <a:pt x="534" y="99"/>
                  </a:cubicBezTo>
                  <a:close/>
                  <a:moveTo>
                    <a:pt x="534" y="0"/>
                  </a:moveTo>
                  <a:cubicBezTo>
                    <a:pt x="237" y="8"/>
                    <a:pt x="0" y="244"/>
                    <a:pt x="0" y="534"/>
                  </a:cubicBezTo>
                  <a:lnTo>
                    <a:pt x="0" y="4271"/>
                  </a:lnTo>
                  <a:cubicBezTo>
                    <a:pt x="0" y="4569"/>
                    <a:pt x="237" y="4805"/>
                    <a:pt x="534" y="4805"/>
                  </a:cubicBezTo>
                  <a:lnTo>
                    <a:pt x="6194" y="4805"/>
                  </a:lnTo>
                  <a:cubicBezTo>
                    <a:pt x="6483" y="4805"/>
                    <a:pt x="6728" y="4569"/>
                    <a:pt x="6728" y="4271"/>
                  </a:cubicBezTo>
                  <a:lnTo>
                    <a:pt x="6728" y="534"/>
                  </a:lnTo>
                  <a:cubicBezTo>
                    <a:pt x="6720" y="244"/>
                    <a:pt x="6483" y="0"/>
                    <a:pt x="6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2812467" y="7402338"/>
              <a:ext cx="288468" cy="332865"/>
            </a:xfrm>
            <a:custGeom>
              <a:avLst/>
              <a:gdLst/>
              <a:ahLst/>
              <a:cxnLst/>
              <a:rect l="l" t="t" r="r" b="b"/>
              <a:pathLst>
                <a:path w="2586" h="2984" extrusionOk="0">
                  <a:moveTo>
                    <a:pt x="0" y="1"/>
                  </a:moveTo>
                  <a:lnTo>
                    <a:pt x="0" y="2983"/>
                  </a:lnTo>
                  <a:lnTo>
                    <a:pt x="2586" y="149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2807336" y="7397430"/>
              <a:ext cx="298731" cy="342793"/>
            </a:xfrm>
            <a:custGeom>
              <a:avLst/>
              <a:gdLst/>
              <a:ahLst/>
              <a:cxnLst/>
              <a:rect l="l" t="t" r="r" b="b"/>
              <a:pathLst>
                <a:path w="2678" h="3073" extrusionOk="0">
                  <a:moveTo>
                    <a:pt x="92" y="129"/>
                  </a:moveTo>
                  <a:lnTo>
                    <a:pt x="2533" y="1540"/>
                  </a:lnTo>
                  <a:lnTo>
                    <a:pt x="92" y="2943"/>
                  </a:lnTo>
                  <a:lnTo>
                    <a:pt x="92" y="129"/>
                  </a:lnTo>
                  <a:close/>
                  <a:moveTo>
                    <a:pt x="46" y="1"/>
                  </a:moveTo>
                  <a:cubicBezTo>
                    <a:pt x="39" y="1"/>
                    <a:pt x="31" y="3"/>
                    <a:pt x="23" y="7"/>
                  </a:cubicBezTo>
                  <a:cubicBezTo>
                    <a:pt x="8" y="14"/>
                    <a:pt x="1" y="30"/>
                    <a:pt x="1" y="45"/>
                  </a:cubicBezTo>
                  <a:lnTo>
                    <a:pt x="1" y="3027"/>
                  </a:lnTo>
                  <a:cubicBezTo>
                    <a:pt x="1" y="3042"/>
                    <a:pt x="8" y="3058"/>
                    <a:pt x="23" y="3073"/>
                  </a:cubicBezTo>
                  <a:lnTo>
                    <a:pt x="46" y="3073"/>
                  </a:lnTo>
                  <a:cubicBezTo>
                    <a:pt x="54" y="3073"/>
                    <a:pt x="62" y="3073"/>
                    <a:pt x="69" y="3065"/>
                  </a:cubicBezTo>
                  <a:lnTo>
                    <a:pt x="2655" y="1578"/>
                  </a:lnTo>
                  <a:cubicBezTo>
                    <a:pt x="2670" y="1570"/>
                    <a:pt x="2678" y="1555"/>
                    <a:pt x="2678" y="1540"/>
                  </a:cubicBezTo>
                  <a:cubicBezTo>
                    <a:pt x="2678" y="1517"/>
                    <a:pt x="2670" y="1502"/>
                    <a:pt x="2655" y="1494"/>
                  </a:cubicBezTo>
                  <a:lnTo>
                    <a:pt x="69" y="7"/>
                  </a:lnTo>
                  <a:cubicBezTo>
                    <a:pt x="62" y="3"/>
                    <a:pt x="54"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1"/>
          <p:cNvGrpSpPr/>
          <p:nvPr/>
        </p:nvGrpSpPr>
        <p:grpSpPr>
          <a:xfrm flipH="1">
            <a:off x="5299661" y="543561"/>
            <a:ext cx="540087" cy="463966"/>
            <a:chOff x="1442073" y="6714750"/>
            <a:chExt cx="548590" cy="471319"/>
          </a:xfrm>
        </p:grpSpPr>
        <p:sp>
          <p:nvSpPr>
            <p:cNvPr id="1090" name="Google Shape;1090;p31"/>
            <p:cNvSpPr/>
            <p:nvPr/>
          </p:nvSpPr>
          <p:spPr>
            <a:xfrm>
              <a:off x="1442073" y="6714750"/>
              <a:ext cx="548590" cy="471319"/>
            </a:xfrm>
            <a:custGeom>
              <a:avLst/>
              <a:gdLst/>
              <a:ahLst/>
              <a:cxnLst/>
              <a:rect l="l" t="t" r="r" b="b"/>
              <a:pathLst>
                <a:path w="5851" h="5027" extrusionOk="0">
                  <a:moveTo>
                    <a:pt x="344" y="1"/>
                  </a:moveTo>
                  <a:cubicBezTo>
                    <a:pt x="153" y="1"/>
                    <a:pt x="0" y="153"/>
                    <a:pt x="0" y="344"/>
                  </a:cubicBezTo>
                  <a:lnTo>
                    <a:pt x="0" y="3616"/>
                  </a:lnTo>
                  <a:cubicBezTo>
                    <a:pt x="0" y="3807"/>
                    <a:pt x="153" y="3967"/>
                    <a:pt x="344" y="3967"/>
                  </a:cubicBezTo>
                  <a:lnTo>
                    <a:pt x="702" y="3967"/>
                  </a:lnTo>
                  <a:lnTo>
                    <a:pt x="1495" y="5027"/>
                  </a:lnTo>
                  <a:lnTo>
                    <a:pt x="1594" y="3967"/>
                  </a:lnTo>
                  <a:lnTo>
                    <a:pt x="5500" y="3967"/>
                  </a:lnTo>
                  <a:cubicBezTo>
                    <a:pt x="5690" y="3967"/>
                    <a:pt x="5850" y="3807"/>
                    <a:pt x="5850" y="3616"/>
                  </a:cubicBezTo>
                  <a:lnTo>
                    <a:pt x="5850" y="344"/>
                  </a:lnTo>
                  <a:cubicBezTo>
                    <a:pt x="5850" y="153"/>
                    <a:pt x="5690" y="1"/>
                    <a:pt x="550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532928" y="6814885"/>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532928" y="6809916"/>
              <a:ext cx="375509" cy="9376"/>
            </a:xfrm>
            <a:custGeom>
              <a:avLst/>
              <a:gdLst/>
              <a:ahLst/>
              <a:cxnLst/>
              <a:rect l="l" t="t" r="r" b="b"/>
              <a:pathLst>
                <a:path w="4005" h="100" extrusionOk="0">
                  <a:moveTo>
                    <a:pt x="0" y="0"/>
                  </a:moveTo>
                  <a:lnTo>
                    <a:pt x="0" y="99"/>
                  </a:lnTo>
                  <a:lnTo>
                    <a:pt x="4004" y="99"/>
                  </a:lnTo>
                  <a:lnTo>
                    <a:pt x="4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532928" y="6894299"/>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532928" y="6889236"/>
              <a:ext cx="375509" cy="9376"/>
            </a:xfrm>
            <a:custGeom>
              <a:avLst/>
              <a:gdLst/>
              <a:ahLst/>
              <a:cxnLst/>
              <a:rect l="l" t="t" r="r" b="b"/>
              <a:pathLst>
                <a:path w="4005" h="100" extrusionOk="0">
                  <a:moveTo>
                    <a:pt x="0" y="1"/>
                  </a:moveTo>
                  <a:lnTo>
                    <a:pt x="0" y="100"/>
                  </a:lnTo>
                  <a:lnTo>
                    <a:pt x="4004" y="100"/>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532928" y="6973620"/>
              <a:ext cx="375509" cy="94"/>
            </a:xfrm>
            <a:custGeom>
              <a:avLst/>
              <a:gdLst/>
              <a:ahLst/>
              <a:cxnLst/>
              <a:rect l="l" t="t" r="r" b="b"/>
              <a:pathLst>
                <a:path w="4005" h="1" extrusionOk="0">
                  <a:moveTo>
                    <a:pt x="0" y="1"/>
                  </a:moveTo>
                  <a:lnTo>
                    <a:pt x="4004" y="1"/>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532928" y="6969307"/>
              <a:ext cx="375509" cy="8719"/>
            </a:xfrm>
            <a:custGeom>
              <a:avLst/>
              <a:gdLst/>
              <a:ahLst/>
              <a:cxnLst/>
              <a:rect l="l" t="t" r="r" b="b"/>
              <a:pathLst>
                <a:path w="4005" h="93" extrusionOk="0">
                  <a:moveTo>
                    <a:pt x="0" y="1"/>
                  </a:moveTo>
                  <a:lnTo>
                    <a:pt x="0" y="92"/>
                  </a:lnTo>
                  <a:lnTo>
                    <a:pt x="4004" y="92"/>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1"/>
          <p:cNvGrpSpPr/>
          <p:nvPr/>
        </p:nvGrpSpPr>
        <p:grpSpPr>
          <a:xfrm>
            <a:off x="405500" y="489188"/>
            <a:ext cx="609254" cy="572681"/>
            <a:chOff x="-3962454" y="-267004"/>
            <a:chExt cx="413839" cy="388997"/>
          </a:xfrm>
        </p:grpSpPr>
        <p:sp>
          <p:nvSpPr>
            <p:cNvPr id="1098" name="Google Shape;1098;p31"/>
            <p:cNvSpPr/>
            <p:nvPr/>
          </p:nvSpPr>
          <p:spPr>
            <a:xfrm>
              <a:off x="-3962454" y="-267004"/>
              <a:ext cx="383072" cy="190479"/>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3806101" y="-199963"/>
              <a:ext cx="76948" cy="87197"/>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3698828" y="-133391"/>
              <a:ext cx="11223" cy="16584"/>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3647521" y="-206351"/>
              <a:ext cx="57872" cy="100645"/>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3952550" y="-66527"/>
              <a:ext cx="403935" cy="23733"/>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3939862" y="3591"/>
              <a:ext cx="76890" cy="105099"/>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3810760" y="26826"/>
              <a:ext cx="13069" cy="95166"/>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3842845" y="69518"/>
              <a:ext cx="85622" cy="17053"/>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3718431" y="18417"/>
              <a:ext cx="15911" cy="12160"/>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3720511" y="12264"/>
              <a:ext cx="81109" cy="93994"/>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3627948" y="-9331"/>
              <a:ext cx="12161" cy="61120"/>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3647521" y="17479"/>
              <a:ext cx="67191" cy="14035"/>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1"/>
          <p:cNvGrpSpPr/>
          <p:nvPr/>
        </p:nvGrpSpPr>
        <p:grpSpPr>
          <a:xfrm>
            <a:off x="8381234" y="1613830"/>
            <a:ext cx="443643" cy="477241"/>
            <a:chOff x="-4339013" y="-261299"/>
            <a:chExt cx="224040" cy="240994"/>
          </a:xfrm>
        </p:grpSpPr>
        <p:sp>
          <p:nvSpPr>
            <p:cNvPr id="1111" name="Google Shape;1111;p31"/>
            <p:cNvSpPr/>
            <p:nvPr/>
          </p:nvSpPr>
          <p:spPr>
            <a:xfrm>
              <a:off x="-4316693" y="-261299"/>
              <a:ext cx="140060" cy="921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4223044" y="-232621"/>
              <a:ext cx="38182" cy="3824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4336893" y="-152086"/>
              <a:ext cx="221920" cy="9338"/>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4339013" y="-127829"/>
              <a:ext cx="44358" cy="96381"/>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4278396" y="-127846"/>
              <a:ext cx="6871" cy="42718"/>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4304739" y="-79382"/>
              <a:ext cx="61163" cy="8113"/>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4283181" y="-58403"/>
              <a:ext cx="42205" cy="31840"/>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4229071" y="-127630"/>
              <a:ext cx="43463" cy="107326"/>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4174017" y="-109765"/>
              <a:ext cx="34804" cy="49673"/>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31"/>
          <p:cNvSpPr/>
          <p:nvPr/>
        </p:nvSpPr>
        <p:spPr>
          <a:xfrm>
            <a:off x="405500" y="27914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8073575" y="735187"/>
            <a:ext cx="80700" cy="807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8713524" y="38279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7140275" y="3590026"/>
            <a:ext cx="851304" cy="1025981"/>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 name="Google Shape;1124;p31"/>
          <p:cNvCxnSpPr/>
          <p:nvPr/>
        </p:nvCxnSpPr>
        <p:spPr>
          <a:xfrm>
            <a:off x="1027175" y="4596500"/>
            <a:ext cx="7090200" cy="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31"/>
          <p:cNvSpPr/>
          <p:nvPr/>
        </p:nvSpPr>
        <p:spPr>
          <a:xfrm>
            <a:off x="1152425" y="4081332"/>
            <a:ext cx="443639" cy="534640"/>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3"/>
          <p:cNvSpPr/>
          <p:nvPr/>
        </p:nvSpPr>
        <p:spPr>
          <a:xfrm flipH="1">
            <a:off x="3474950" y="89925"/>
            <a:ext cx="4963200" cy="496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txBox="1">
            <a:spLocks noGrp="1"/>
          </p:cNvSpPr>
          <p:nvPr>
            <p:ph type="title"/>
          </p:nvPr>
        </p:nvSpPr>
        <p:spPr>
          <a:xfrm flipH="1">
            <a:off x="4528550" y="2597813"/>
            <a:ext cx="2856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Raleway"/>
              <a:buNone/>
              <a:defRPr sz="4500" b="1">
                <a:solidFill>
                  <a:schemeClr val="dk2"/>
                </a:solidFill>
              </a:defRPr>
            </a:lvl1pPr>
            <a:lvl2pPr lvl="1" algn="ctr" rtl="0">
              <a:spcBef>
                <a:spcPts val="0"/>
              </a:spcBef>
              <a:spcAft>
                <a:spcPts val="0"/>
              </a:spcAft>
              <a:buSzPts val="3600"/>
              <a:buFont typeface="Raleway"/>
              <a:buNone/>
              <a:defRPr sz="3600">
                <a:latin typeface="Raleway"/>
                <a:ea typeface="Raleway"/>
                <a:cs typeface="Raleway"/>
                <a:sym typeface="Raleway"/>
              </a:defRPr>
            </a:lvl2pPr>
            <a:lvl3pPr lvl="2" algn="ctr" rtl="0">
              <a:spcBef>
                <a:spcPts val="0"/>
              </a:spcBef>
              <a:spcAft>
                <a:spcPts val="0"/>
              </a:spcAft>
              <a:buSzPts val="3600"/>
              <a:buFont typeface="Raleway"/>
              <a:buNone/>
              <a:defRPr sz="3600">
                <a:latin typeface="Raleway"/>
                <a:ea typeface="Raleway"/>
                <a:cs typeface="Raleway"/>
                <a:sym typeface="Raleway"/>
              </a:defRPr>
            </a:lvl3pPr>
            <a:lvl4pPr lvl="3" algn="ctr" rtl="0">
              <a:spcBef>
                <a:spcPts val="0"/>
              </a:spcBef>
              <a:spcAft>
                <a:spcPts val="0"/>
              </a:spcAft>
              <a:buSzPts val="3600"/>
              <a:buFont typeface="Raleway"/>
              <a:buNone/>
              <a:defRPr sz="3600">
                <a:latin typeface="Raleway"/>
                <a:ea typeface="Raleway"/>
                <a:cs typeface="Raleway"/>
                <a:sym typeface="Raleway"/>
              </a:defRPr>
            </a:lvl4pPr>
            <a:lvl5pPr lvl="4" algn="ctr" rtl="0">
              <a:spcBef>
                <a:spcPts val="0"/>
              </a:spcBef>
              <a:spcAft>
                <a:spcPts val="0"/>
              </a:spcAft>
              <a:buSzPts val="3600"/>
              <a:buFont typeface="Raleway"/>
              <a:buNone/>
              <a:defRPr sz="3600">
                <a:latin typeface="Raleway"/>
                <a:ea typeface="Raleway"/>
                <a:cs typeface="Raleway"/>
                <a:sym typeface="Raleway"/>
              </a:defRPr>
            </a:lvl5pPr>
            <a:lvl6pPr lvl="5" algn="ctr" rtl="0">
              <a:spcBef>
                <a:spcPts val="0"/>
              </a:spcBef>
              <a:spcAft>
                <a:spcPts val="0"/>
              </a:spcAft>
              <a:buSzPts val="3600"/>
              <a:buFont typeface="Raleway"/>
              <a:buNone/>
              <a:defRPr sz="3600">
                <a:latin typeface="Raleway"/>
                <a:ea typeface="Raleway"/>
                <a:cs typeface="Raleway"/>
                <a:sym typeface="Raleway"/>
              </a:defRPr>
            </a:lvl6pPr>
            <a:lvl7pPr lvl="6" algn="ctr" rtl="0">
              <a:spcBef>
                <a:spcPts val="0"/>
              </a:spcBef>
              <a:spcAft>
                <a:spcPts val="0"/>
              </a:spcAft>
              <a:buSzPts val="3600"/>
              <a:buFont typeface="Raleway"/>
              <a:buNone/>
              <a:defRPr sz="3600">
                <a:latin typeface="Raleway"/>
                <a:ea typeface="Raleway"/>
                <a:cs typeface="Raleway"/>
                <a:sym typeface="Raleway"/>
              </a:defRPr>
            </a:lvl7pPr>
            <a:lvl8pPr lvl="7" algn="ctr" rtl="0">
              <a:spcBef>
                <a:spcPts val="0"/>
              </a:spcBef>
              <a:spcAft>
                <a:spcPts val="0"/>
              </a:spcAft>
              <a:buSzPts val="3600"/>
              <a:buFont typeface="Raleway"/>
              <a:buNone/>
              <a:defRPr sz="3600">
                <a:latin typeface="Raleway"/>
                <a:ea typeface="Raleway"/>
                <a:cs typeface="Raleway"/>
                <a:sym typeface="Raleway"/>
              </a:defRPr>
            </a:lvl8pPr>
            <a:lvl9pPr lvl="8" algn="ctr" rtl="0">
              <a:spcBef>
                <a:spcPts val="0"/>
              </a:spcBef>
              <a:spcAft>
                <a:spcPts val="0"/>
              </a:spcAft>
              <a:buSzPts val="3600"/>
              <a:buFont typeface="Raleway"/>
              <a:buNone/>
              <a:defRPr sz="3600">
                <a:latin typeface="Raleway"/>
                <a:ea typeface="Raleway"/>
                <a:cs typeface="Raleway"/>
                <a:sym typeface="Raleway"/>
              </a:defRPr>
            </a:lvl9pPr>
          </a:lstStyle>
          <a:p>
            <a:endParaRPr/>
          </a:p>
        </p:txBody>
      </p:sp>
      <p:sp>
        <p:nvSpPr>
          <p:cNvPr id="100" name="Google Shape;100;p3"/>
          <p:cNvSpPr txBox="1">
            <a:spLocks noGrp="1"/>
          </p:cNvSpPr>
          <p:nvPr>
            <p:ph type="title" idx="2" hasCustomPrompt="1"/>
          </p:nvPr>
        </p:nvSpPr>
        <p:spPr>
          <a:xfrm flipH="1">
            <a:off x="5197325" y="1479925"/>
            <a:ext cx="1518300" cy="8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700"/>
              <a:buNone/>
              <a:defRPr sz="7000" b="1">
                <a:solidFill>
                  <a:schemeClr val="lt2"/>
                </a:solidFill>
              </a:defRPr>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r>
              <a:t>xx%</a:t>
            </a:r>
          </a:p>
        </p:txBody>
      </p:sp>
      <p:sp>
        <p:nvSpPr>
          <p:cNvPr id="101" name="Google Shape;101;p3"/>
          <p:cNvSpPr txBox="1">
            <a:spLocks noGrp="1"/>
          </p:cNvSpPr>
          <p:nvPr>
            <p:ph type="subTitle" idx="1"/>
          </p:nvPr>
        </p:nvSpPr>
        <p:spPr>
          <a:xfrm flipH="1">
            <a:off x="4528550" y="3169975"/>
            <a:ext cx="2856000" cy="57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 name="Google Shape;102;p3"/>
          <p:cNvCxnSpPr/>
          <p:nvPr/>
        </p:nvCxnSpPr>
        <p:spPr>
          <a:xfrm>
            <a:off x="705862"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3"/>
          <p:cNvSpPr/>
          <p:nvPr/>
        </p:nvSpPr>
        <p:spPr>
          <a:xfrm>
            <a:off x="6538163" y="4201761"/>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53950" y="41669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577188" y="907425"/>
            <a:ext cx="429909" cy="390345"/>
            <a:chOff x="368345" y="284369"/>
            <a:chExt cx="526011" cy="477545"/>
          </a:xfrm>
        </p:grpSpPr>
        <p:sp>
          <p:nvSpPr>
            <p:cNvPr id="106" name="Google Shape;106;p3"/>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3"/>
          <p:cNvSpPr/>
          <p:nvPr/>
        </p:nvSpPr>
        <p:spPr>
          <a:xfrm flipH="1">
            <a:off x="8894450" y="10934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16437" y="7070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0"/>
        <p:cNvGrpSpPr/>
        <p:nvPr/>
      </p:nvGrpSpPr>
      <p:grpSpPr>
        <a:xfrm>
          <a:off x="0" y="0"/>
          <a:ext cx="0" cy="0"/>
          <a:chOff x="0" y="0"/>
          <a:chExt cx="0" cy="0"/>
        </a:xfrm>
      </p:grpSpPr>
      <p:sp>
        <p:nvSpPr>
          <p:cNvPr id="121" name="Google Shape;121;p4"/>
          <p:cNvSpPr/>
          <p:nvPr/>
        </p:nvSpPr>
        <p:spPr>
          <a:xfrm>
            <a:off x="0" y="-3133600"/>
            <a:ext cx="6663000" cy="666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a:solidFill>
                  <a:schemeClr val="lt2"/>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3" name="Google Shape;123;p4"/>
          <p:cNvSpPr txBox="1">
            <a:spLocks noGrp="1"/>
          </p:cNvSpPr>
          <p:nvPr>
            <p:ph type="body" idx="1"/>
          </p:nvPr>
        </p:nvSpPr>
        <p:spPr>
          <a:xfrm>
            <a:off x="710125" y="1126625"/>
            <a:ext cx="7723800" cy="3455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Font typeface="Anaheim"/>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24" name="Google Shape;124;p4"/>
          <p:cNvGrpSpPr/>
          <p:nvPr/>
        </p:nvGrpSpPr>
        <p:grpSpPr>
          <a:xfrm>
            <a:off x="6097246" y="4490985"/>
            <a:ext cx="680363" cy="433137"/>
            <a:chOff x="7460298" y="459434"/>
            <a:chExt cx="973617" cy="619830"/>
          </a:xfrm>
        </p:grpSpPr>
        <p:sp>
          <p:nvSpPr>
            <p:cNvPr id="125" name="Google Shape;125;p4"/>
            <p:cNvSpPr/>
            <p:nvPr/>
          </p:nvSpPr>
          <p:spPr>
            <a:xfrm>
              <a:off x="7526080" y="500383"/>
              <a:ext cx="107986" cy="148492"/>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07815" y="560160"/>
              <a:ext cx="24704" cy="14190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682866" y="576598"/>
              <a:ext cx="20086" cy="93591"/>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656643" y="614382"/>
              <a:ext cx="73046" cy="18021"/>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758433" y="522569"/>
              <a:ext cx="89483" cy="162638"/>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887962" y="560160"/>
              <a:ext cx="19182" cy="94011"/>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877693" y="590937"/>
              <a:ext cx="87125" cy="19894"/>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979483" y="476356"/>
              <a:ext cx="113573" cy="203329"/>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101811" y="535164"/>
              <a:ext cx="90903" cy="103828"/>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207702" y="486141"/>
              <a:ext cx="146027" cy="165060"/>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276132" y="544594"/>
              <a:ext cx="66264" cy="87778"/>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323926" y="459434"/>
              <a:ext cx="109988" cy="213696"/>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460298" y="765778"/>
              <a:ext cx="882070" cy="30874"/>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539611" y="842897"/>
              <a:ext cx="739046" cy="236367"/>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837843" y="931190"/>
              <a:ext cx="115930" cy="99921"/>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931139" y="932320"/>
              <a:ext cx="77147" cy="109738"/>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015974" y="927024"/>
              <a:ext cx="70430" cy="114583"/>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4"/>
          <p:cNvSpPr/>
          <p:nvPr/>
        </p:nvSpPr>
        <p:spPr>
          <a:xfrm>
            <a:off x="8433924" y="26520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50250" y="35293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241349" y="858475"/>
            <a:ext cx="80700" cy="80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4"/>
          <p:cNvGrpSpPr/>
          <p:nvPr/>
        </p:nvGrpSpPr>
        <p:grpSpPr>
          <a:xfrm>
            <a:off x="7925963" y="410214"/>
            <a:ext cx="593368" cy="339627"/>
            <a:chOff x="-639309" y="2036391"/>
            <a:chExt cx="371087" cy="212400"/>
          </a:xfrm>
        </p:grpSpPr>
        <p:sp>
          <p:nvSpPr>
            <p:cNvPr id="146" name="Google Shape;146;p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7"/>
          <p:cNvSpPr/>
          <p:nvPr/>
        </p:nvSpPr>
        <p:spPr>
          <a:xfrm>
            <a:off x="5099700" y="-534350"/>
            <a:ext cx="6212400" cy="621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4927575" y="144075"/>
            <a:ext cx="1278300" cy="127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txBox="1">
            <a:spLocks noGrp="1"/>
          </p:cNvSpPr>
          <p:nvPr>
            <p:ph type="title"/>
          </p:nvPr>
        </p:nvSpPr>
        <p:spPr>
          <a:xfrm>
            <a:off x="5492700" y="1472875"/>
            <a:ext cx="3028200" cy="139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a:solidFill>
                  <a:schemeClr val="l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2" name="Google Shape;222;p7"/>
          <p:cNvSpPr txBox="1">
            <a:spLocks noGrp="1"/>
          </p:cNvSpPr>
          <p:nvPr>
            <p:ph type="subTitle" idx="1"/>
          </p:nvPr>
        </p:nvSpPr>
        <p:spPr>
          <a:xfrm>
            <a:off x="5492850" y="2836925"/>
            <a:ext cx="3028200" cy="83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23" name="Google Shape;223;p7"/>
          <p:cNvGrpSpPr/>
          <p:nvPr/>
        </p:nvGrpSpPr>
        <p:grpSpPr>
          <a:xfrm>
            <a:off x="4363417" y="4397743"/>
            <a:ext cx="1043199" cy="428320"/>
            <a:chOff x="-4198787" y="-1084538"/>
            <a:chExt cx="467551" cy="191951"/>
          </a:xfrm>
        </p:grpSpPr>
        <p:sp>
          <p:nvSpPr>
            <p:cNvPr id="224" name="Google Shape;224;p7"/>
            <p:cNvSpPr/>
            <p:nvPr/>
          </p:nvSpPr>
          <p:spPr>
            <a:xfrm>
              <a:off x="-4184515" y="-1060828"/>
              <a:ext cx="49523" cy="55915"/>
            </a:xfrm>
            <a:custGeom>
              <a:avLst/>
              <a:gdLst/>
              <a:ahLst/>
              <a:cxnLst/>
              <a:rect l="l" t="t" r="r" b="b"/>
              <a:pathLst>
                <a:path w="2991" h="3377" extrusionOk="0">
                  <a:moveTo>
                    <a:pt x="348" y="1"/>
                  </a:moveTo>
                  <a:cubicBezTo>
                    <a:pt x="220" y="1"/>
                    <a:pt x="125" y="96"/>
                    <a:pt x="125" y="192"/>
                  </a:cubicBezTo>
                  <a:cubicBezTo>
                    <a:pt x="125" y="669"/>
                    <a:pt x="93" y="1115"/>
                    <a:pt x="29" y="1561"/>
                  </a:cubicBezTo>
                  <a:cubicBezTo>
                    <a:pt x="1" y="1703"/>
                    <a:pt x="100" y="1820"/>
                    <a:pt x="235" y="1820"/>
                  </a:cubicBezTo>
                  <a:cubicBezTo>
                    <a:pt x="251" y="1820"/>
                    <a:pt x="268" y="1819"/>
                    <a:pt x="284" y="1815"/>
                  </a:cubicBezTo>
                  <a:cubicBezTo>
                    <a:pt x="548" y="1710"/>
                    <a:pt x="833" y="1648"/>
                    <a:pt x="1141" y="1648"/>
                  </a:cubicBezTo>
                  <a:cubicBezTo>
                    <a:pt x="1205" y="1648"/>
                    <a:pt x="1269" y="1651"/>
                    <a:pt x="1335" y="1656"/>
                  </a:cubicBezTo>
                  <a:cubicBezTo>
                    <a:pt x="1558" y="1720"/>
                    <a:pt x="1780" y="1879"/>
                    <a:pt x="1876" y="2102"/>
                  </a:cubicBezTo>
                  <a:cubicBezTo>
                    <a:pt x="1940" y="2357"/>
                    <a:pt x="1844" y="2611"/>
                    <a:pt x="1621" y="2739"/>
                  </a:cubicBezTo>
                  <a:cubicBezTo>
                    <a:pt x="1335" y="2898"/>
                    <a:pt x="1016" y="2993"/>
                    <a:pt x="666" y="2993"/>
                  </a:cubicBezTo>
                  <a:cubicBezTo>
                    <a:pt x="421" y="2993"/>
                    <a:pt x="412" y="3377"/>
                    <a:pt x="639" y="3377"/>
                  </a:cubicBezTo>
                  <a:cubicBezTo>
                    <a:pt x="648" y="3377"/>
                    <a:pt x="657" y="3376"/>
                    <a:pt x="666" y="3375"/>
                  </a:cubicBezTo>
                  <a:cubicBezTo>
                    <a:pt x="1112" y="3375"/>
                    <a:pt x="1526" y="3248"/>
                    <a:pt x="1908" y="3025"/>
                  </a:cubicBezTo>
                  <a:cubicBezTo>
                    <a:pt x="2194" y="2802"/>
                    <a:pt x="2353" y="2420"/>
                    <a:pt x="2290" y="2038"/>
                  </a:cubicBezTo>
                  <a:cubicBezTo>
                    <a:pt x="2162" y="1688"/>
                    <a:pt x="1908" y="1401"/>
                    <a:pt x="1526" y="1306"/>
                  </a:cubicBezTo>
                  <a:cubicBezTo>
                    <a:pt x="1359" y="1270"/>
                    <a:pt x="1187" y="1252"/>
                    <a:pt x="1016" y="1252"/>
                  </a:cubicBezTo>
                  <a:cubicBezTo>
                    <a:pt x="836" y="1252"/>
                    <a:pt x="657" y="1272"/>
                    <a:pt x="484" y="1312"/>
                  </a:cubicBezTo>
                  <a:lnTo>
                    <a:pt x="484" y="1312"/>
                  </a:lnTo>
                  <a:cubicBezTo>
                    <a:pt x="514" y="1008"/>
                    <a:pt x="532" y="701"/>
                    <a:pt x="537" y="383"/>
                  </a:cubicBezTo>
                  <a:lnTo>
                    <a:pt x="2735" y="383"/>
                  </a:lnTo>
                  <a:cubicBezTo>
                    <a:pt x="2990" y="383"/>
                    <a:pt x="2990" y="1"/>
                    <a:pt x="2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4087041" y="-1072948"/>
              <a:ext cx="8974" cy="43960"/>
            </a:xfrm>
            <a:custGeom>
              <a:avLst/>
              <a:gdLst/>
              <a:ahLst/>
              <a:cxnLst/>
              <a:rect l="l" t="t" r="r" b="b"/>
              <a:pathLst>
                <a:path w="542" h="2655" extrusionOk="0">
                  <a:moveTo>
                    <a:pt x="207" y="1"/>
                  </a:moveTo>
                  <a:cubicBezTo>
                    <a:pt x="104" y="1"/>
                    <a:pt x="0" y="64"/>
                    <a:pt x="0" y="192"/>
                  </a:cubicBezTo>
                  <a:lnTo>
                    <a:pt x="127" y="2452"/>
                  </a:lnTo>
                  <a:cubicBezTo>
                    <a:pt x="127" y="2583"/>
                    <a:pt x="237" y="2655"/>
                    <a:pt x="343" y="2655"/>
                  </a:cubicBezTo>
                  <a:cubicBezTo>
                    <a:pt x="444" y="2655"/>
                    <a:pt x="541" y="2591"/>
                    <a:pt x="541" y="2452"/>
                  </a:cubicBezTo>
                  <a:lnTo>
                    <a:pt x="414" y="192"/>
                  </a:lnTo>
                  <a:cubicBezTo>
                    <a:pt x="414" y="64"/>
                    <a:pt x="310"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101280" y="-1062020"/>
              <a:ext cx="40599" cy="12418"/>
            </a:xfrm>
            <a:custGeom>
              <a:avLst/>
              <a:gdLst/>
              <a:ahLst/>
              <a:cxnLst/>
              <a:rect l="l" t="t" r="r" b="b"/>
              <a:pathLst>
                <a:path w="2452" h="750" extrusionOk="0">
                  <a:moveTo>
                    <a:pt x="2228" y="1"/>
                  </a:moveTo>
                  <a:cubicBezTo>
                    <a:pt x="2208" y="1"/>
                    <a:pt x="2187" y="4"/>
                    <a:pt x="2165" y="9"/>
                  </a:cubicBezTo>
                  <a:lnTo>
                    <a:pt x="160" y="359"/>
                  </a:lnTo>
                  <a:cubicBezTo>
                    <a:pt x="64" y="391"/>
                    <a:pt x="1" y="518"/>
                    <a:pt x="32" y="614"/>
                  </a:cubicBezTo>
                  <a:cubicBezTo>
                    <a:pt x="59" y="693"/>
                    <a:pt x="128" y="750"/>
                    <a:pt x="205" y="750"/>
                  </a:cubicBezTo>
                  <a:cubicBezTo>
                    <a:pt x="221" y="750"/>
                    <a:pt x="238" y="747"/>
                    <a:pt x="255" y="741"/>
                  </a:cubicBezTo>
                  <a:lnTo>
                    <a:pt x="2293" y="391"/>
                  </a:lnTo>
                  <a:cubicBezTo>
                    <a:pt x="2388" y="359"/>
                    <a:pt x="2452" y="264"/>
                    <a:pt x="2420" y="168"/>
                  </a:cubicBezTo>
                  <a:cubicBezTo>
                    <a:pt x="2394" y="63"/>
                    <a:pt x="2324" y="1"/>
                    <a:pt x="2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100220" y="-1020758"/>
              <a:ext cx="37966" cy="6342"/>
            </a:xfrm>
            <a:custGeom>
              <a:avLst/>
              <a:gdLst/>
              <a:ahLst/>
              <a:cxnLst/>
              <a:rect l="l" t="t" r="r" b="b"/>
              <a:pathLst>
                <a:path w="2293" h="383" extrusionOk="0">
                  <a:moveTo>
                    <a:pt x="255" y="0"/>
                  </a:moveTo>
                  <a:cubicBezTo>
                    <a:pt x="0" y="0"/>
                    <a:pt x="0" y="382"/>
                    <a:pt x="255" y="382"/>
                  </a:cubicBezTo>
                  <a:lnTo>
                    <a:pt x="2006" y="382"/>
                  </a:lnTo>
                  <a:cubicBezTo>
                    <a:pt x="2292" y="382"/>
                    <a:pt x="2292" y="0"/>
                    <a:pt x="2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021804" y="-1084538"/>
              <a:ext cx="290568" cy="92788"/>
            </a:xfrm>
            <a:custGeom>
              <a:avLst/>
              <a:gdLst/>
              <a:ahLst/>
              <a:cxnLst/>
              <a:rect l="l" t="t" r="r" b="b"/>
              <a:pathLst>
                <a:path w="17549" h="5604" extrusionOk="0">
                  <a:moveTo>
                    <a:pt x="17294" y="0"/>
                  </a:moveTo>
                  <a:lnTo>
                    <a:pt x="9144" y="191"/>
                  </a:lnTo>
                  <a:lnTo>
                    <a:pt x="5165" y="287"/>
                  </a:lnTo>
                  <a:lnTo>
                    <a:pt x="3064" y="350"/>
                  </a:lnTo>
                  <a:cubicBezTo>
                    <a:pt x="3023" y="345"/>
                    <a:pt x="2982" y="342"/>
                    <a:pt x="2941" y="342"/>
                  </a:cubicBezTo>
                  <a:cubicBezTo>
                    <a:pt x="2759" y="342"/>
                    <a:pt x="2577" y="394"/>
                    <a:pt x="2395" y="446"/>
                  </a:cubicBezTo>
                  <a:cubicBezTo>
                    <a:pt x="2204" y="573"/>
                    <a:pt x="2077" y="796"/>
                    <a:pt x="2045" y="1051"/>
                  </a:cubicBezTo>
                  <a:cubicBezTo>
                    <a:pt x="1857" y="2257"/>
                    <a:pt x="1715" y="3485"/>
                    <a:pt x="1580" y="4718"/>
                  </a:cubicBezTo>
                  <a:lnTo>
                    <a:pt x="1580" y="4718"/>
                  </a:lnTo>
                  <a:cubicBezTo>
                    <a:pt x="1151" y="3752"/>
                    <a:pt x="769" y="2746"/>
                    <a:pt x="453" y="1719"/>
                  </a:cubicBezTo>
                  <a:cubicBezTo>
                    <a:pt x="416" y="1633"/>
                    <a:pt x="336" y="1594"/>
                    <a:pt x="256" y="1594"/>
                  </a:cubicBezTo>
                  <a:cubicBezTo>
                    <a:pt x="129" y="1594"/>
                    <a:pt x="0" y="1691"/>
                    <a:pt x="39" y="1847"/>
                  </a:cubicBezTo>
                  <a:lnTo>
                    <a:pt x="71" y="1847"/>
                  </a:lnTo>
                  <a:cubicBezTo>
                    <a:pt x="453" y="3088"/>
                    <a:pt x="931" y="4330"/>
                    <a:pt x="1536" y="5508"/>
                  </a:cubicBezTo>
                  <a:cubicBezTo>
                    <a:pt x="1570" y="5576"/>
                    <a:pt x="1624" y="5603"/>
                    <a:pt x="1680" y="5603"/>
                  </a:cubicBezTo>
                  <a:cubicBezTo>
                    <a:pt x="1781" y="5603"/>
                    <a:pt x="1886" y="5514"/>
                    <a:pt x="1886" y="5412"/>
                  </a:cubicBezTo>
                  <a:cubicBezTo>
                    <a:pt x="2045" y="4171"/>
                    <a:pt x="2204" y="2929"/>
                    <a:pt x="2363" y="1687"/>
                  </a:cubicBezTo>
                  <a:cubicBezTo>
                    <a:pt x="2395" y="1465"/>
                    <a:pt x="2363" y="1019"/>
                    <a:pt x="2523" y="860"/>
                  </a:cubicBezTo>
                  <a:cubicBezTo>
                    <a:pt x="2618" y="732"/>
                    <a:pt x="2777" y="732"/>
                    <a:pt x="2936" y="732"/>
                  </a:cubicBezTo>
                  <a:lnTo>
                    <a:pt x="3478" y="732"/>
                  </a:lnTo>
                  <a:lnTo>
                    <a:pt x="5356" y="701"/>
                  </a:lnTo>
                  <a:lnTo>
                    <a:pt x="12964" y="510"/>
                  </a:lnTo>
                  <a:lnTo>
                    <a:pt x="17294" y="382"/>
                  </a:lnTo>
                  <a:cubicBezTo>
                    <a:pt x="17549" y="382"/>
                    <a:pt x="17549" y="0"/>
                    <a:pt x="17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3950524" y="-1055546"/>
              <a:ext cx="32701" cy="51808"/>
            </a:xfrm>
            <a:custGeom>
              <a:avLst/>
              <a:gdLst/>
              <a:ahLst/>
              <a:cxnLst/>
              <a:rect l="l" t="t" r="r" b="b"/>
              <a:pathLst>
                <a:path w="1975" h="3129" extrusionOk="0">
                  <a:moveTo>
                    <a:pt x="287" y="0"/>
                  </a:moveTo>
                  <a:cubicBezTo>
                    <a:pt x="0" y="0"/>
                    <a:pt x="0" y="382"/>
                    <a:pt x="287" y="382"/>
                  </a:cubicBezTo>
                  <a:lnTo>
                    <a:pt x="287" y="414"/>
                  </a:lnTo>
                  <a:lnTo>
                    <a:pt x="1146" y="414"/>
                  </a:lnTo>
                  <a:cubicBezTo>
                    <a:pt x="1194" y="414"/>
                    <a:pt x="1258" y="406"/>
                    <a:pt x="1317" y="406"/>
                  </a:cubicBezTo>
                  <a:cubicBezTo>
                    <a:pt x="1377" y="406"/>
                    <a:pt x="1433" y="414"/>
                    <a:pt x="1465" y="446"/>
                  </a:cubicBezTo>
                  <a:cubicBezTo>
                    <a:pt x="1497" y="478"/>
                    <a:pt x="1528" y="541"/>
                    <a:pt x="1497" y="605"/>
                  </a:cubicBezTo>
                  <a:cubicBezTo>
                    <a:pt x="1433" y="796"/>
                    <a:pt x="1306" y="923"/>
                    <a:pt x="1115" y="1019"/>
                  </a:cubicBezTo>
                  <a:cubicBezTo>
                    <a:pt x="924" y="1114"/>
                    <a:pt x="733" y="1273"/>
                    <a:pt x="605" y="1496"/>
                  </a:cubicBezTo>
                  <a:cubicBezTo>
                    <a:pt x="541" y="1624"/>
                    <a:pt x="637" y="1783"/>
                    <a:pt x="796" y="1783"/>
                  </a:cubicBezTo>
                  <a:cubicBezTo>
                    <a:pt x="844" y="1775"/>
                    <a:pt x="892" y="1771"/>
                    <a:pt x="939" y="1771"/>
                  </a:cubicBezTo>
                  <a:cubicBezTo>
                    <a:pt x="1083" y="1771"/>
                    <a:pt x="1226" y="1807"/>
                    <a:pt x="1369" y="1878"/>
                  </a:cubicBezTo>
                  <a:cubicBezTo>
                    <a:pt x="1497" y="1974"/>
                    <a:pt x="1560" y="2165"/>
                    <a:pt x="1497" y="2324"/>
                  </a:cubicBezTo>
                  <a:cubicBezTo>
                    <a:pt x="1355" y="2655"/>
                    <a:pt x="985" y="2722"/>
                    <a:pt x="635" y="2722"/>
                  </a:cubicBezTo>
                  <a:cubicBezTo>
                    <a:pt x="513" y="2722"/>
                    <a:pt x="394" y="2714"/>
                    <a:pt x="287" y="2706"/>
                  </a:cubicBezTo>
                  <a:cubicBezTo>
                    <a:pt x="32" y="2706"/>
                    <a:pt x="32" y="3120"/>
                    <a:pt x="287" y="3120"/>
                  </a:cubicBezTo>
                  <a:cubicBezTo>
                    <a:pt x="349" y="3126"/>
                    <a:pt x="411" y="3128"/>
                    <a:pt x="473" y="3128"/>
                  </a:cubicBezTo>
                  <a:cubicBezTo>
                    <a:pt x="761" y="3128"/>
                    <a:pt x="1049" y="3071"/>
                    <a:pt x="1337" y="2993"/>
                  </a:cubicBezTo>
                  <a:cubicBezTo>
                    <a:pt x="1592" y="2865"/>
                    <a:pt x="1815" y="2642"/>
                    <a:pt x="1879" y="2324"/>
                  </a:cubicBezTo>
                  <a:cubicBezTo>
                    <a:pt x="1974" y="2069"/>
                    <a:pt x="1879" y="1751"/>
                    <a:pt x="1656" y="1592"/>
                  </a:cubicBezTo>
                  <a:cubicBezTo>
                    <a:pt x="1507" y="1509"/>
                    <a:pt x="1358" y="1452"/>
                    <a:pt x="1209" y="1416"/>
                  </a:cubicBezTo>
                  <a:lnTo>
                    <a:pt x="1209" y="1416"/>
                  </a:lnTo>
                  <a:cubicBezTo>
                    <a:pt x="1331" y="1332"/>
                    <a:pt x="1471" y="1264"/>
                    <a:pt x="1592" y="1178"/>
                  </a:cubicBezTo>
                  <a:cubicBezTo>
                    <a:pt x="1783" y="1019"/>
                    <a:pt x="1910" y="764"/>
                    <a:pt x="1910" y="509"/>
                  </a:cubicBezTo>
                  <a:cubicBezTo>
                    <a:pt x="1879" y="223"/>
                    <a:pt x="1656" y="0"/>
                    <a:pt x="1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893069" y="-1028143"/>
              <a:ext cx="27419" cy="6871"/>
            </a:xfrm>
            <a:custGeom>
              <a:avLst/>
              <a:gdLst/>
              <a:ahLst/>
              <a:cxnLst/>
              <a:rect l="l" t="t" r="r" b="b"/>
              <a:pathLst>
                <a:path w="1656" h="415" extrusionOk="0">
                  <a:moveTo>
                    <a:pt x="191" y="0"/>
                  </a:moveTo>
                  <a:cubicBezTo>
                    <a:pt x="96" y="0"/>
                    <a:pt x="0" y="96"/>
                    <a:pt x="0" y="192"/>
                  </a:cubicBezTo>
                  <a:cubicBezTo>
                    <a:pt x="0" y="319"/>
                    <a:pt x="96" y="414"/>
                    <a:pt x="191" y="414"/>
                  </a:cubicBezTo>
                  <a:lnTo>
                    <a:pt x="1433" y="414"/>
                  </a:lnTo>
                  <a:cubicBezTo>
                    <a:pt x="1560" y="414"/>
                    <a:pt x="1656" y="319"/>
                    <a:pt x="1656" y="192"/>
                  </a:cubicBezTo>
                  <a:cubicBezTo>
                    <a:pt x="1656" y="96"/>
                    <a:pt x="1560" y="0"/>
                    <a:pt x="1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845632" y="-1054039"/>
              <a:ext cx="44010" cy="35102"/>
            </a:xfrm>
            <a:custGeom>
              <a:avLst/>
              <a:gdLst/>
              <a:ahLst/>
              <a:cxnLst/>
              <a:rect l="l" t="t" r="r" b="b"/>
              <a:pathLst>
                <a:path w="2658" h="2120" extrusionOk="0">
                  <a:moveTo>
                    <a:pt x="1612" y="1"/>
                  </a:moveTo>
                  <a:cubicBezTo>
                    <a:pt x="1549" y="1"/>
                    <a:pt x="1483" y="30"/>
                    <a:pt x="1433" y="100"/>
                  </a:cubicBezTo>
                  <a:lnTo>
                    <a:pt x="1465" y="68"/>
                  </a:lnTo>
                  <a:lnTo>
                    <a:pt x="1465" y="68"/>
                  </a:lnTo>
                  <a:cubicBezTo>
                    <a:pt x="1083" y="673"/>
                    <a:pt x="637" y="1246"/>
                    <a:pt x="128" y="1756"/>
                  </a:cubicBezTo>
                  <a:cubicBezTo>
                    <a:pt x="0" y="1883"/>
                    <a:pt x="64" y="2106"/>
                    <a:pt x="255" y="2106"/>
                  </a:cubicBezTo>
                  <a:cubicBezTo>
                    <a:pt x="362" y="2115"/>
                    <a:pt x="469" y="2120"/>
                    <a:pt x="577" y="2120"/>
                  </a:cubicBezTo>
                  <a:cubicBezTo>
                    <a:pt x="1209" y="2120"/>
                    <a:pt x="1854" y="1964"/>
                    <a:pt x="2452" y="1692"/>
                  </a:cubicBezTo>
                  <a:cubicBezTo>
                    <a:pt x="2657" y="1589"/>
                    <a:pt x="2552" y="1321"/>
                    <a:pt x="2370" y="1321"/>
                  </a:cubicBezTo>
                  <a:cubicBezTo>
                    <a:pt x="2326" y="1321"/>
                    <a:pt x="2278" y="1336"/>
                    <a:pt x="2229" y="1373"/>
                  </a:cubicBezTo>
                  <a:cubicBezTo>
                    <a:pt x="1757" y="1597"/>
                    <a:pt x="1227" y="1704"/>
                    <a:pt x="699" y="1726"/>
                  </a:cubicBezTo>
                  <a:lnTo>
                    <a:pt x="699" y="1726"/>
                  </a:lnTo>
                  <a:cubicBezTo>
                    <a:pt x="1111" y="1290"/>
                    <a:pt x="1478" y="800"/>
                    <a:pt x="1783" y="291"/>
                  </a:cubicBezTo>
                  <a:cubicBezTo>
                    <a:pt x="1870" y="138"/>
                    <a:pt x="1749" y="1"/>
                    <a:pt x="1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3816110" y="-1056605"/>
              <a:ext cx="9504" cy="58531"/>
            </a:xfrm>
            <a:custGeom>
              <a:avLst/>
              <a:gdLst/>
              <a:ahLst/>
              <a:cxnLst/>
              <a:rect l="l" t="t" r="r" b="b"/>
              <a:pathLst>
                <a:path w="574" h="3535" extrusionOk="0">
                  <a:moveTo>
                    <a:pt x="191" y="0"/>
                  </a:moveTo>
                  <a:cubicBezTo>
                    <a:pt x="64" y="0"/>
                    <a:pt x="0" y="96"/>
                    <a:pt x="0" y="191"/>
                  </a:cubicBezTo>
                  <a:cubicBezTo>
                    <a:pt x="128" y="1242"/>
                    <a:pt x="159" y="2293"/>
                    <a:pt x="96" y="3343"/>
                  </a:cubicBezTo>
                  <a:cubicBezTo>
                    <a:pt x="96" y="3470"/>
                    <a:pt x="199" y="3534"/>
                    <a:pt x="303" y="3534"/>
                  </a:cubicBezTo>
                  <a:cubicBezTo>
                    <a:pt x="406" y="3534"/>
                    <a:pt x="510" y="3470"/>
                    <a:pt x="510" y="3343"/>
                  </a:cubicBezTo>
                  <a:cubicBezTo>
                    <a:pt x="573" y="2293"/>
                    <a:pt x="510" y="1242"/>
                    <a:pt x="382" y="191"/>
                  </a:cubicBezTo>
                  <a:cubicBezTo>
                    <a:pt x="382" y="96"/>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785015" y="-1014831"/>
              <a:ext cx="6871" cy="10945"/>
            </a:xfrm>
            <a:custGeom>
              <a:avLst/>
              <a:gdLst/>
              <a:ahLst/>
              <a:cxnLst/>
              <a:rect l="l" t="t" r="r" b="b"/>
              <a:pathLst>
                <a:path w="415" h="661" extrusionOk="0">
                  <a:moveTo>
                    <a:pt x="235" y="0"/>
                  </a:moveTo>
                  <a:cubicBezTo>
                    <a:pt x="223" y="0"/>
                    <a:pt x="207" y="8"/>
                    <a:pt x="191" y="24"/>
                  </a:cubicBezTo>
                  <a:cubicBezTo>
                    <a:pt x="128" y="24"/>
                    <a:pt x="96" y="24"/>
                    <a:pt x="32" y="88"/>
                  </a:cubicBezTo>
                  <a:cubicBezTo>
                    <a:pt x="0" y="120"/>
                    <a:pt x="0" y="152"/>
                    <a:pt x="0" y="215"/>
                  </a:cubicBezTo>
                  <a:lnTo>
                    <a:pt x="0" y="470"/>
                  </a:lnTo>
                  <a:cubicBezTo>
                    <a:pt x="0" y="502"/>
                    <a:pt x="0" y="565"/>
                    <a:pt x="64" y="597"/>
                  </a:cubicBezTo>
                  <a:cubicBezTo>
                    <a:pt x="64" y="629"/>
                    <a:pt x="96" y="629"/>
                    <a:pt x="128" y="661"/>
                  </a:cubicBezTo>
                  <a:lnTo>
                    <a:pt x="191" y="661"/>
                  </a:lnTo>
                  <a:cubicBezTo>
                    <a:pt x="255" y="661"/>
                    <a:pt x="319" y="629"/>
                    <a:pt x="351" y="597"/>
                  </a:cubicBezTo>
                  <a:cubicBezTo>
                    <a:pt x="382" y="534"/>
                    <a:pt x="414" y="502"/>
                    <a:pt x="414" y="438"/>
                  </a:cubicBezTo>
                  <a:lnTo>
                    <a:pt x="382" y="438"/>
                  </a:lnTo>
                  <a:lnTo>
                    <a:pt x="382" y="183"/>
                  </a:lnTo>
                  <a:cubicBezTo>
                    <a:pt x="382" y="152"/>
                    <a:pt x="382" y="88"/>
                    <a:pt x="319" y="56"/>
                  </a:cubicBezTo>
                  <a:cubicBezTo>
                    <a:pt x="319" y="24"/>
                    <a:pt x="287" y="24"/>
                    <a:pt x="255" y="24"/>
                  </a:cubicBezTo>
                  <a:cubicBezTo>
                    <a:pt x="255" y="8"/>
                    <a:pt x="247"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4198787" y="-964711"/>
              <a:ext cx="448046" cy="14074"/>
            </a:xfrm>
            <a:custGeom>
              <a:avLst/>
              <a:gdLst/>
              <a:ahLst/>
              <a:cxnLst/>
              <a:rect l="l" t="t" r="r" b="b"/>
              <a:pathLst>
                <a:path w="27060" h="850" extrusionOk="0">
                  <a:moveTo>
                    <a:pt x="20733" y="1"/>
                  </a:moveTo>
                  <a:cubicBezTo>
                    <a:pt x="19307" y="1"/>
                    <a:pt x="17883" y="8"/>
                    <a:pt x="16459" y="22"/>
                  </a:cubicBezTo>
                  <a:cubicBezTo>
                    <a:pt x="13021" y="53"/>
                    <a:pt x="9582" y="117"/>
                    <a:pt x="6112" y="244"/>
                  </a:cubicBezTo>
                  <a:cubicBezTo>
                    <a:pt x="4170" y="276"/>
                    <a:pt x="2229" y="372"/>
                    <a:pt x="255" y="467"/>
                  </a:cubicBezTo>
                  <a:cubicBezTo>
                    <a:pt x="0" y="467"/>
                    <a:pt x="0" y="849"/>
                    <a:pt x="255" y="849"/>
                  </a:cubicBezTo>
                  <a:lnTo>
                    <a:pt x="287" y="849"/>
                  </a:lnTo>
                  <a:cubicBezTo>
                    <a:pt x="3725" y="690"/>
                    <a:pt x="7163" y="595"/>
                    <a:pt x="10601" y="499"/>
                  </a:cubicBezTo>
                  <a:cubicBezTo>
                    <a:pt x="14039" y="435"/>
                    <a:pt x="17477" y="404"/>
                    <a:pt x="20947" y="404"/>
                  </a:cubicBezTo>
                  <a:cubicBezTo>
                    <a:pt x="22889" y="404"/>
                    <a:pt x="24863" y="435"/>
                    <a:pt x="26805" y="467"/>
                  </a:cubicBezTo>
                  <a:cubicBezTo>
                    <a:pt x="27060" y="467"/>
                    <a:pt x="27060" y="53"/>
                    <a:pt x="26805" y="53"/>
                  </a:cubicBezTo>
                  <a:cubicBezTo>
                    <a:pt x="24772" y="16"/>
                    <a:pt x="22751" y="1"/>
                    <a:pt x="20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4010098" y="-936828"/>
              <a:ext cx="40152" cy="44242"/>
            </a:xfrm>
            <a:custGeom>
              <a:avLst/>
              <a:gdLst/>
              <a:ahLst/>
              <a:cxnLst/>
              <a:rect l="l" t="t" r="r" b="b"/>
              <a:pathLst>
                <a:path w="2425" h="2672" extrusionOk="0">
                  <a:moveTo>
                    <a:pt x="769" y="1"/>
                  </a:moveTo>
                  <a:cubicBezTo>
                    <a:pt x="630" y="1"/>
                    <a:pt x="494" y="41"/>
                    <a:pt x="383" y="120"/>
                  </a:cubicBezTo>
                  <a:cubicBezTo>
                    <a:pt x="287" y="184"/>
                    <a:pt x="256" y="311"/>
                    <a:pt x="287" y="407"/>
                  </a:cubicBezTo>
                  <a:cubicBezTo>
                    <a:pt x="334" y="453"/>
                    <a:pt x="415" y="483"/>
                    <a:pt x="492" y="483"/>
                  </a:cubicBezTo>
                  <a:cubicBezTo>
                    <a:pt x="521" y="483"/>
                    <a:pt x="548" y="479"/>
                    <a:pt x="574" y="470"/>
                  </a:cubicBezTo>
                  <a:lnTo>
                    <a:pt x="542" y="470"/>
                  </a:lnTo>
                  <a:cubicBezTo>
                    <a:pt x="595" y="430"/>
                    <a:pt x="660" y="413"/>
                    <a:pt x="726" y="413"/>
                  </a:cubicBezTo>
                  <a:cubicBezTo>
                    <a:pt x="818" y="413"/>
                    <a:pt x="914" y="447"/>
                    <a:pt x="988" y="502"/>
                  </a:cubicBezTo>
                  <a:cubicBezTo>
                    <a:pt x="1115" y="630"/>
                    <a:pt x="1211" y="821"/>
                    <a:pt x="1147" y="1012"/>
                  </a:cubicBezTo>
                  <a:cubicBezTo>
                    <a:pt x="1052" y="1521"/>
                    <a:pt x="542" y="1808"/>
                    <a:pt x="128" y="2030"/>
                  </a:cubicBezTo>
                  <a:cubicBezTo>
                    <a:pt x="1" y="2126"/>
                    <a:pt x="1" y="2285"/>
                    <a:pt x="128" y="2381"/>
                  </a:cubicBezTo>
                  <a:cubicBezTo>
                    <a:pt x="512" y="2572"/>
                    <a:pt x="941" y="2672"/>
                    <a:pt x="1369" y="2672"/>
                  </a:cubicBezTo>
                  <a:cubicBezTo>
                    <a:pt x="1651" y="2672"/>
                    <a:pt x="1932" y="2628"/>
                    <a:pt x="2198" y="2540"/>
                  </a:cubicBezTo>
                  <a:cubicBezTo>
                    <a:pt x="2424" y="2455"/>
                    <a:pt x="2348" y="2142"/>
                    <a:pt x="2172" y="2142"/>
                  </a:cubicBezTo>
                  <a:cubicBezTo>
                    <a:pt x="2150" y="2142"/>
                    <a:pt x="2126" y="2147"/>
                    <a:pt x="2102" y="2158"/>
                  </a:cubicBezTo>
                  <a:cubicBezTo>
                    <a:pt x="1871" y="2222"/>
                    <a:pt x="1630" y="2255"/>
                    <a:pt x="1386" y="2255"/>
                  </a:cubicBezTo>
                  <a:cubicBezTo>
                    <a:pt x="1152" y="2255"/>
                    <a:pt x="917" y="2224"/>
                    <a:pt x="686" y="2161"/>
                  </a:cubicBezTo>
                  <a:lnTo>
                    <a:pt x="686" y="2161"/>
                  </a:lnTo>
                  <a:cubicBezTo>
                    <a:pt x="1144" y="1862"/>
                    <a:pt x="1561" y="1463"/>
                    <a:pt x="1561" y="884"/>
                  </a:cubicBezTo>
                  <a:cubicBezTo>
                    <a:pt x="1561" y="566"/>
                    <a:pt x="1434" y="279"/>
                    <a:pt x="1179" y="120"/>
                  </a:cubicBezTo>
                  <a:cubicBezTo>
                    <a:pt x="1052" y="41"/>
                    <a:pt x="908" y="1"/>
                    <a:pt x="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1973651" y="182841"/>
            <a:ext cx="231446" cy="428330"/>
            <a:chOff x="-2722371" y="194678"/>
            <a:chExt cx="115273" cy="213343"/>
          </a:xfrm>
        </p:grpSpPr>
        <p:sp>
          <p:nvSpPr>
            <p:cNvPr id="237" name="Google Shape;237;p7"/>
            <p:cNvSpPr/>
            <p:nvPr/>
          </p:nvSpPr>
          <p:spPr>
            <a:xfrm>
              <a:off x="-2711857" y="1946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2686558" y="1978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2706791" y="2360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2722371" y="2917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2711725" y="3368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2658062" y="3254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2656804" y="3189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7"/>
          <p:cNvSpPr/>
          <p:nvPr/>
        </p:nvSpPr>
        <p:spPr>
          <a:xfrm>
            <a:off x="3970201" y="358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3541100" y="-61189"/>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2392248" y="47870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1897150" y="4611899"/>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7"/>
          <p:cNvGrpSpPr/>
          <p:nvPr/>
        </p:nvGrpSpPr>
        <p:grpSpPr>
          <a:xfrm>
            <a:off x="5145980" y="362480"/>
            <a:ext cx="841490" cy="841490"/>
            <a:chOff x="4043321" y="631021"/>
            <a:chExt cx="868500" cy="868500"/>
          </a:xfrm>
        </p:grpSpPr>
        <p:sp>
          <p:nvSpPr>
            <p:cNvPr id="249" name="Google Shape;249;p7"/>
            <p:cNvSpPr/>
            <p:nvPr/>
          </p:nvSpPr>
          <p:spPr>
            <a:xfrm>
              <a:off x="4049800" y="638869"/>
              <a:ext cx="858900" cy="858900"/>
            </a:xfrm>
            <a:prstGeom prst="donut">
              <a:avLst>
                <a:gd name="adj" fmla="val 2436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043321" y="631021"/>
              <a:ext cx="868500" cy="868500"/>
            </a:xfrm>
            <a:prstGeom prst="blockArc">
              <a:avLst>
                <a:gd name="adj1" fmla="val 7420170"/>
                <a:gd name="adj2" fmla="val 0"/>
                <a:gd name="adj3"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7"/>
          <p:cNvSpPr/>
          <p:nvPr/>
        </p:nvSpPr>
        <p:spPr>
          <a:xfrm>
            <a:off x="-6621475" y="-4080450"/>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6"/>
        <p:cNvGrpSpPr/>
        <p:nvPr/>
      </p:nvGrpSpPr>
      <p:grpSpPr>
        <a:xfrm>
          <a:off x="0" y="0"/>
          <a:ext cx="0" cy="0"/>
          <a:chOff x="0" y="0"/>
          <a:chExt cx="0" cy="0"/>
        </a:xfrm>
      </p:grpSpPr>
      <p:sp>
        <p:nvSpPr>
          <p:cNvPr id="317" name="Google Shape;317;p9"/>
          <p:cNvSpPr/>
          <p:nvPr/>
        </p:nvSpPr>
        <p:spPr>
          <a:xfrm>
            <a:off x="2091400" y="91200"/>
            <a:ext cx="4961100" cy="496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734575" y="252275"/>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2252500" y="3734400"/>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title"/>
          </p:nvPr>
        </p:nvSpPr>
        <p:spPr>
          <a:xfrm>
            <a:off x="2762300" y="1710338"/>
            <a:ext cx="3619200" cy="83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1" name="Google Shape;321;p9"/>
          <p:cNvSpPr txBox="1">
            <a:spLocks noGrp="1"/>
          </p:cNvSpPr>
          <p:nvPr>
            <p:ph type="subTitle" idx="1"/>
          </p:nvPr>
        </p:nvSpPr>
        <p:spPr>
          <a:xfrm>
            <a:off x="2861400" y="2599463"/>
            <a:ext cx="3421200" cy="83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2" name="Google Shape;322;p9"/>
          <p:cNvSpPr/>
          <p:nvPr/>
        </p:nvSpPr>
        <p:spPr>
          <a:xfrm>
            <a:off x="1468300" y="30771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1818875" y="5836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312600" y="37344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166500" y="7576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531125" y="29027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9"/>
          <p:cNvGrpSpPr/>
          <p:nvPr/>
        </p:nvGrpSpPr>
        <p:grpSpPr>
          <a:xfrm>
            <a:off x="7607625" y="1622250"/>
            <a:ext cx="429909" cy="390345"/>
            <a:chOff x="368345" y="284369"/>
            <a:chExt cx="526011" cy="477545"/>
          </a:xfrm>
        </p:grpSpPr>
        <p:sp>
          <p:nvSpPr>
            <p:cNvPr id="328" name="Google Shape;328;p9"/>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a:off x="1042281" y="1570193"/>
            <a:ext cx="776593" cy="494447"/>
            <a:chOff x="-4950448" y="506803"/>
            <a:chExt cx="499192" cy="317788"/>
          </a:xfrm>
        </p:grpSpPr>
        <p:sp>
          <p:nvSpPr>
            <p:cNvPr id="341" name="Google Shape;341;p9"/>
            <p:cNvSpPr/>
            <p:nvPr/>
          </p:nvSpPr>
          <p:spPr>
            <a:xfrm>
              <a:off x="-4916720" y="527798"/>
              <a:ext cx="55368" cy="76131"/>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874813" y="558446"/>
              <a:ext cx="12666" cy="7275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836334" y="566874"/>
              <a:ext cx="10299" cy="47984"/>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849778" y="586246"/>
              <a:ext cx="37453" cy="9239"/>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797589" y="539173"/>
              <a:ext cx="45881" cy="83384"/>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731177" y="558446"/>
              <a:ext cx="9835" cy="48199"/>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736442" y="574226"/>
              <a:ext cx="44672" cy="10199"/>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684253" y="515480"/>
              <a:ext cx="58233" cy="104246"/>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621533" y="545631"/>
              <a:ext cx="46609" cy="53232"/>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567241" y="520496"/>
              <a:ext cx="74873" cy="84625"/>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532156" y="550466"/>
              <a:ext cx="33976" cy="45003"/>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507651" y="506803"/>
              <a:ext cx="56395" cy="109561"/>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950448" y="663868"/>
              <a:ext cx="452268" cy="15829"/>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909783" y="703407"/>
              <a:ext cx="378935" cy="121184"/>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756874" y="748675"/>
              <a:ext cx="59441" cy="51229"/>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709040" y="749255"/>
              <a:ext cx="39556" cy="56262"/>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665543" y="746539"/>
              <a:ext cx="36112" cy="58746"/>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9"/>
          <p:cNvGrpSpPr/>
          <p:nvPr/>
        </p:nvGrpSpPr>
        <p:grpSpPr>
          <a:xfrm>
            <a:off x="7083471" y="3954564"/>
            <a:ext cx="447642" cy="256218"/>
            <a:chOff x="-639309" y="2036391"/>
            <a:chExt cx="371087" cy="212400"/>
          </a:xfrm>
        </p:grpSpPr>
        <p:sp>
          <p:nvSpPr>
            <p:cNvPr id="359" name="Google Shape;359;p9"/>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9"/>
          <p:cNvSpPr/>
          <p:nvPr/>
        </p:nvSpPr>
        <p:spPr>
          <a:xfrm>
            <a:off x="633625" y="39636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9"/>
        <p:cNvGrpSpPr/>
        <p:nvPr/>
      </p:nvGrpSpPr>
      <p:grpSpPr>
        <a:xfrm>
          <a:off x="0" y="0"/>
          <a:ext cx="0" cy="0"/>
          <a:chOff x="0" y="0"/>
          <a:chExt cx="0" cy="0"/>
        </a:xfrm>
      </p:grpSpPr>
      <p:sp>
        <p:nvSpPr>
          <p:cNvPr id="430" name="Google Shape;430;p13"/>
          <p:cNvSpPr/>
          <p:nvPr/>
        </p:nvSpPr>
        <p:spPr>
          <a:xfrm>
            <a:off x="0" y="-331200"/>
            <a:ext cx="5805900" cy="580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txBox="1">
            <a:spLocks noGrp="1"/>
          </p:cNvSpPr>
          <p:nvPr>
            <p:ph type="title" hasCustomPrompt="1"/>
          </p:nvPr>
        </p:nvSpPr>
        <p:spPr>
          <a:xfrm flipH="1">
            <a:off x="710501" y="1388250"/>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2" name="Google Shape;432;p13"/>
          <p:cNvSpPr txBox="1">
            <a:spLocks noGrp="1"/>
          </p:cNvSpPr>
          <p:nvPr>
            <p:ph type="subTitle" idx="1"/>
          </p:nvPr>
        </p:nvSpPr>
        <p:spPr>
          <a:xfrm>
            <a:off x="2161223" y="155444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3" name="Google Shape;433;p13"/>
          <p:cNvSpPr txBox="1">
            <a:spLocks noGrp="1"/>
          </p:cNvSpPr>
          <p:nvPr>
            <p:ph type="subTitle" idx="2"/>
          </p:nvPr>
        </p:nvSpPr>
        <p:spPr>
          <a:xfrm>
            <a:off x="2161223" y="121890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4" name="Google Shape;434;p13"/>
          <p:cNvSpPr txBox="1">
            <a:spLocks noGrp="1"/>
          </p:cNvSpPr>
          <p:nvPr>
            <p:ph type="title" idx="3" hasCustomPrompt="1"/>
          </p:nvPr>
        </p:nvSpPr>
        <p:spPr>
          <a:xfrm flipH="1">
            <a:off x="710501" y="2268868"/>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5" name="Google Shape;435;p13"/>
          <p:cNvSpPr txBox="1">
            <a:spLocks noGrp="1"/>
          </p:cNvSpPr>
          <p:nvPr>
            <p:ph type="subTitle" idx="4"/>
          </p:nvPr>
        </p:nvSpPr>
        <p:spPr>
          <a:xfrm>
            <a:off x="2161223" y="2431319"/>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6" name="Google Shape;436;p13"/>
          <p:cNvSpPr txBox="1">
            <a:spLocks noGrp="1"/>
          </p:cNvSpPr>
          <p:nvPr>
            <p:ph type="subTitle" idx="5"/>
          </p:nvPr>
        </p:nvSpPr>
        <p:spPr>
          <a:xfrm>
            <a:off x="2161223" y="2095775"/>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7" name="Google Shape;437;p13"/>
          <p:cNvSpPr txBox="1">
            <a:spLocks noGrp="1"/>
          </p:cNvSpPr>
          <p:nvPr>
            <p:ph type="title" idx="6" hasCustomPrompt="1"/>
          </p:nvPr>
        </p:nvSpPr>
        <p:spPr>
          <a:xfrm flipH="1">
            <a:off x="710501" y="3149486"/>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8" name="Google Shape;438;p13"/>
          <p:cNvSpPr txBox="1">
            <a:spLocks noGrp="1"/>
          </p:cNvSpPr>
          <p:nvPr>
            <p:ph type="subTitle" idx="7"/>
          </p:nvPr>
        </p:nvSpPr>
        <p:spPr>
          <a:xfrm>
            <a:off x="2161223" y="330742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9" name="Google Shape;439;p13"/>
          <p:cNvSpPr txBox="1">
            <a:spLocks noGrp="1"/>
          </p:cNvSpPr>
          <p:nvPr>
            <p:ph type="subTitle" idx="8"/>
          </p:nvPr>
        </p:nvSpPr>
        <p:spPr>
          <a:xfrm>
            <a:off x="2161223" y="297188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0" name="Google Shape;440;p13"/>
          <p:cNvSpPr txBox="1">
            <a:spLocks noGrp="1"/>
          </p:cNvSpPr>
          <p:nvPr>
            <p:ph type="title" idx="9" hasCustomPrompt="1"/>
          </p:nvPr>
        </p:nvSpPr>
        <p:spPr>
          <a:xfrm flipH="1">
            <a:off x="710501" y="4030103"/>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41" name="Google Shape;441;p13"/>
          <p:cNvSpPr txBox="1">
            <a:spLocks noGrp="1"/>
          </p:cNvSpPr>
          <p:nvPr>
            <p:ph type="subTitle" idx="13"/>
          </p:nvPr>
        </p:nvSpPr>
        <p:spPr>
          <a:xfrm>
            <a:off x="2161223" y="4200097"/>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42" name="Google Shape;442;p13"/>
          <p:cNvSpPr txBox="1">
            <a:spLocks noGrp="1"/>
          </p:cNvSpPr>
          <p:nvPr>
            <p:ph type="subTitle" idx="14"/>
          </p:nvPr>
        </p:nvSpPr>
        <p:spPr>
          <a:xfrm>
            <a:off x="2161223" y="3864553"/>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3" name="Google Shape;443;p13"/>
          <p:cNvSpPr/>
          <p:nvPr/>
        </p:nvSpPr>
        <p:spPr>
          <a:xfrm>
            <a:off x="5103751" y="2792351"/>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8670473" y="743962"/>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8350138" y="1790619"/>
            <a:ext cx="559505" cy="362659"/>
            <a:chOff x="-2392927" y="123232"/>
            <a:chExt cx="424865" cy="275368"/>
          </a:xfrm>
        </p:grpSpPr>
        <p:sp>
          <p:nvSpPr>
            <p:cNvPr id="446" name="Google Shape;446;p13"/>
            <p:cNvSpPr/>
            <p:nvPr/>
          </p:nvSpPr>
          <p:spPr>
            <a:xfrm>
              <a:off x="-2381866" y="1747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2327293" y="1799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2231110" y="1504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2176388" y="1715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2108784" y="1466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2048200" y="1232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2012883" y="1395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2392927" y="2869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359597" y="3389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2358587" y="3460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2245333" y="3391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2262205" y="3613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2179848" y="3307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2149929" y="3586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071397" y="3418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086149" y="3634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022204" y="3312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13"/>
          <p:cNvSpPr/>
          <p:nvPr/>
        </p:nvSpPr>
        <p:spPr>
          <a:xfrm>
            <a:off x="5300738" y="37506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505"/>
        <p:cNvGrpSpPr/>
        <p:nvPr/>
      </p:nvGrpSpPr>
      <p:grpSpPr>
        <a:xfrm>
          <a:off x="0" y="0"/>
          <a:ext cx="0" cy="0"/>
          <a:chOff x="0" y="0"/>
          <a:chExt cx="0" cy="0"/>
        </a:xfrm>
      </p:grpSpPr>
      <p:sp>
        <p:nvSpPr>
          <p:cNvPr id="506" name="Google Shape;506;p15"/>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txBox="1">
            <a:spLocks noGrp="1"/>
          </p:cNvSpPr>
          <p:nvPr>
            <p:ph type="title"/>
          </p:nvPr>
        </p:nvSpPr>
        <p:spPr>
          <a:xfrm>
            <a:off x="2804350" y="531600"/>
            <a:ext cx="3535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8" name="Google Shape;508;p15"/>
          <p:cNvSpPr/>
          <p:nvPr/>
        </p:nvSpPr>
        <p:spPr>
          <a:xfrm>
            <a:off x="7824066" y="3856150"/>
            <a:ext cx="626873" cy="755788"/>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693091" y="3856150"/>
            <a:ext cx="626873" cy="755788"/>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1530176" y="9368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467850" y="13218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7931373" y="3367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8579238" y="860387"/>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355263" y="36631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15"/>
          <p:cNvCxnSpPr/>
          <p:nvPr/>
        </p:nvCxnSpPr>
        <p:spPr>
          <a:xfrm>
            <a:off x="748475" y="4611900"/>
            <a:ext cx="773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3_2_1_1_1">
    <p:bg>
      <p:bgPr>
        <a:solidFill>
          <a:schemeClr val="lt1"/>
        </a:solidFill>
        <a:effectLst/>
      </p:bgPr>
    </p:bg>
    <p:spTree>
      <p:nvGrpSpPr>
        <p:cNvPr id="1" name="Shape 592"/>
        <p:cNvGrpSpPr/>
        <p:nvPr/>
      </p:nvGrpSpPr>
      <p:grpSpPr>
        <a:xfrm>
          <a:off x="0" y="0"/>
          <a:ext cx="0" cy="0"/>
          <a:chOff x="0" y="0"/>
          <a:chExt cx="0" cy="0"/>
        </a:xfrm>
      </p:grpSpPr>
      <p:sp>
        <p:nvSpPr>
          <p:cNvPr id="593" name="Google Shape;593;p19"/>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txBox="1">
            <a:spLocks noGrp="1"/>
          </p:cNvSpPr>
          <p:nvPr>
            <p:ph type="title"/>
          </p:nvPr>
        </p:nvSpPr>
        <p:spPr>
          <a:xfrm>
            <a:off x="2306625" y="531600"/>
            <a:ext cx="453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5" name="Google Shape;595;p19"/>
          <p:cNvSpPr/>
          <p:nvPr/>
        </p:nvSpPr>
        <p:spPr>
          <a:xfrm>
            <a:off x="7307001" y="43952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8700600" y="34672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1593363" y="14595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2768200" y="44717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694651" y="9221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425348" y="333167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8082398" y="6322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300"/>
              <a:buFont typeface="Nunito"/>
              <a:buNone/>
              <a:defRPr sz="3300" b="1">
                <a:solidFill>
                  <a:schemeClr val="dk1"/>
                </a:solidFill>
                <a:latin typeface="Nunito"/>
                <a:ea typeface="Nunito"/>
                <a:cs typeface="Nunito"/>
                <a:sym typeface="Nunito"/>
              </a:defRPr>
            </a:lvl1pPr>
            <a:lvl2pPr lvl="1">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2pPr>
            <a:lvl3pPr lvl="2">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3pPr>
            <a:lvl4pPr lvl="3">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4pPr>
            <a:lvl5pPr lvl="4">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5pPr>
            <a:lvl6pPr lvl="5">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6pPr>
            <a:lvl7pPr lvl="6">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7pPr>
            <a:lvl8pPr lvl="7">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8pPr>
            <a:lvl9pPr lvl="8">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1" r:id="rId8"/>
    <p:sldLayoutId id="2147483665" r:id="rId9"/>
    <p:sldLayoutId id="2147483670" r:id="rId10"/>
    <p:sldLayoutId id="2147483672"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19.png"/><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customXml" Target="../ink/ink6.xml"/><Relationship Id="rId12"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customXml" Target="../ink/ink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customXml" Target="../ink/ink16.xml"/><Relationship Id="rId26" Type="http://schemas.openxmlformats.org/officeDocument/2006/relationships/customXml" Target="../ink/ink20.xml"/><Relationship Id="rId39" Type="http://schemas.openxmlformats.org/officeDocument/2006/relationships/image" Target="../media/image47.png"/><Relationship Id="rId21" Type="http://schemas.openxmlformats.org/officeDocument/2006/relationships/image" Target="../media/image38.png"/><Relationship Id="rId34" Type="http://schemas.openxmlformats.org/officeDocument/2006/relationships/customXml" Target="../ink/ink24.xml"/><Relationship Id="rId42" Type="http://schemas.openxmlformats.org/officeDocument/2006/relationships/customXml" Target="../ink/ink28.xml"/><Relationship Id="rId47"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1.xml"/><Relationship Id="rId16" Type="http://schemas.openxmlformats.org/officeDocument/2006/relationships/customXml" Target="../ink/ink15.xml"/><Relationship Id="rId29"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customXml" Target="../ink/ink10.xml"/><Relationship Id="rId11" Type="http://schemas.openxmlformats.org/officeDocument/2006/relationships/image" Target="../media/image33.png"/><Relationship Id="rId24" Type="http://schemas.openxmlformats.org/officeDocument/2006/relationships/customXml" Target="../ink/ink19.xml"/><Relationship Id="rId32" Type="http://schemas.openxmlformats.org/officeDocument/2006/relationships/customXml" Target="../ink/ink23.xml"/><Relationship Id="rId37" Type="http://schemas.openxmlformats.org/officeDocument/2006/relationships/image" Target="../media/image46.png"/><Relationship Id="rId40" Type="http://schemas.openxmlformats.org/officeDocument/2006/relationships/customXml" Target="../ink/ink27.xml"/><Relationship Id="rId45" Type="http://schemas.openxmlformats.org/officeDocument/2006/relationships/image" Target="../media/image50.png"/><Relationship Id="rId5" Type="http://schemas.openxmlformats.org/officeDocument/2006/relationships/image" Target="../media/image30.png"/><Relationship Id="rId15" Type="http://schemas.openxmlformats.org/officeDocument/2006/relationships/image" Target="../media/image35.png"/><Relationship Id="rId23" Type="http://schemas.openxmlformats.org/officeDocument/2006/relationships/image" Target="../media/image39.png"/><Relationship Id="rId28" Type="http://schemas.openxmlformats.org/officeDocument/2006/relationships/customXml" Target="../ink/ink21.xml"/><Relationship Id="rId36" Type="http://schemas.openxmlformats.org/officeDocument/2006/relationships/customXml" Target="../ink/ink25.xml"/><Relationship Id="rId10" Type="http://schemas.openxmlformats.org/officeDocument/2006/relationships/customXml" Target="../ink/ink12.xml"/><Relationship Id="rId19" Type="http://schemas.openxmlformats.org/officeDocument/2006/relationships/image" Target="../media/image37.png"/><Relationship Id="rId31" Type="http://schemas.openxmlformats.org/officeDocument/2006/relationships/image" Target="../media/image43.png"/><Relationship Id="rId44" Type="http://schemas.openxmlformats.org/officeDocument/2006/relationships/customXml" Target="../ink/ink29.xml"/><Relationship Id="rId4" Type="http://schemas.openxmlformats.org/officeDocument/2006/relationships/customXml" Target="../ink/ink9.xml"/><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41.png"/><Relationship Id="rId30" Type="http://schemas.openxmlformats.org/officeDocument/2006/relationships/customXml" Target="../ink/ink22.xml"/><Relationship Id="rId35" Type="http://schemas.openxmlformats.org/officeDocument/2006/relationships/image" Target="../media/image45.png"/><Relationship Id="rId43" Type="http://schemas.openxmlformats.org/officeDocument/2006/relationships/image" Target="../media/image49.png"/><Relationship Id="rId8" Type="http://schemas.openxmlformats.org/officeDocument/2006/relationships/customXml" Target="../ink/ink11.xml"/><Relationship Id="rId3" Type="http://schemas.openxmlformats.org/officeDocument/2006/relationships/image" Target="../media/image23.jpeg"/><Relationship Id="rId12" Type="http://schemas.openxmlformats.org/officeDocument/2006/relationships/customXml" Target="../ink/ink13.xml"/><Relationship Id="rId17" Type="http://schemas.openxmlformats.org/officeDocument/2006/relationships/image" Target="../media/image36.png"/><Relationship Id="rId25" Type="http://schemas.openxmlformats.org/officeDocument/2006/relationships/image" Target="../media/image40.png"/><Relationship Id="rId33" Type="http://schemas.openxmlformats.org/officeDocument/2006/relationships/image" Target="../media/image44.png"/><Relationship Id="rId38" Type="http://schemas.openxmlformats.org/officeDocument/2006/relationships/customXml" Target="../ink/ink26.xml"/><Relationship Id="rId46" Type="http://schemas.openxmlformats.org/officeDocument/2006/relationships/customXml" Target="../ink/ink30.xml"/><Relationship Id="rId20" Type="http://schemas.openxmlformats.org/officeDocument/2006/relationships/customXml" Target="../ink/ink17.xml"/><Relationship Id="rId41"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4"/>
          <p:cNvSpPr/>
          <p:nvPr/>
        </p:nvSpPr>
        <p:spPr>
          <a:xfrm>
            <a:off x="1451336" y="697299"/>
            <a:ext cx="6258600" cy="67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txBox="1">
            <a:spLocks noGrp="1"/>
          </p:cNvSpPr>
          <p:nvPr>
            <p:ph type="ctrTitle"/>
          </p:nvPr>
        </p:nvSpPr>
        <p:spPr>
          <a:xfrm>
            <a:off x="758365" y="456945"/>
            <a:ext cx="77235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ysClr val="windowText" lastClr="000000"/>
                </a:solidFill>
              </a:rPr>
              <a:t>Integer Overflow</a:t>
            </a:r>
            <a:endParaRPr>
              <a:solidFill>
                <a:sysClr val="windowText" lastClr="000000"/>
              </a:solidFill>
            </a:endParaRPr>
          </a:p>
        </p:txBody>
      </p:sp>
      <p:sp>
        <p:nvSpPr>
          <p:cNvPr id="1136" name="Google Shape;1136;p34"/>
          <p:cNvSpPr txBox="1">
            <a:spLocks noGrp="1"/>
          </p:cNvSpPr>
          <p:nvPr>
            <p:ph type="subTitle" idx="1"/>
          </p:nvPr>
        </p:nvSpPr>
        <p:spPr>
          <a:xfrm>
            <a:off x="710250" y="1936175"/>
            <a:ext cx="7723500" cy="29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01: Acceleration</a:t>
            </a:r>
            <a:endParaRPr/>
          </a:p>
        </p:txBody>
      </p:sp>
      <p:grpSp>
        <p:nvGrpSpPr>
          <p:cNvPr id="1137" name="Google Shape;1137;p34"/>
          <p:cNvGrpSpPr/>
          <p:nvPr/>
        </p:nvGrpSpPr>
        <p:grpSpPr>
          <a:xfrm>
            <a:off x="3298737" y="2791524"/>
            <a:ext cx="2469554" cy="1859813"/>
            <a:chOff x="3298737" y="2791524"/>
            <a:chExt cx="2469554" cy="1859813"/>
          </a:xfrm>
        </p:grpSpPr>
        <p:grpSp>
          <p:nvGrpSpPr>
            <p:cNvPr id="1138" name="Google Shape;1138;p34"/>
            <p:cNvGrpSpPr/>
            <p:nvPr/>
          </p:nvGrpSpPr>
          <p:grpSpPr>
            <a:xfrm>
              <a:off x="4560071" y="2791524"/>
              <a:ext cx="1208220" cy="1076593"/>
              <a:chOff x="5207231" y="4328975"/>
              <a:chExt cx="1720376" cy="1532953"/>
            </a:xfrm>
          </p:grpSpPr>
          <p:grpSp>
            <p:nvGrpSpPr>
              <p:cNvPr id="1139" name="Google Shape;1139;p34"/>
              <p:cNvGrpSpPr/>
              <p:nvPr/>
            </p:nvGrpSpPr>
            <p:grpSpPr>
              <a:xfrm>
                <a:off x="5207231" y="4328975"/>
                <a:ext cx="1720376" cy="1532953"/>
                <a:chOff x="5207231" y="4328975"/>
                <a:chExt cx="1720376" cy="1532953"/>
              </a:xfrm>
            </p:grpSpPr>
            <p:sp>
              <p:nvSpPr>
                <p:cNvPr id="1140" name="Google Shape;1140;p34"/>
                <p:cNvSpPr/>
                <p:nvPr/>
              </p:nvSpPr>
              <p:spPr>
                <a:xfrm>
                  <a:off x="5207231" y="4407408"/>
                  <a:ext cx="1612012" cy="1454520"/>
                </a:xfrm>
                <a:custGeom>
                  <a:avLst/>
                  <a:gdLst/>
                  <a:ahLst/>
                  <a:cxnLst/>
                  <a:rect l="l" t="t" r="r" b="b"/>
                  <a:pathLst>
                    <a:path w="28383" h="25610" extrusionOk="0">
                      <a:moveTo>
                        <a:pt x="0" y="1"/>
                      </a:moveTo>
                      <a:lnTo>
                        <a:pt x="0" y="25609"/>
                      </a:lnTo>
                      <a:lnTo>
                        <a:pt x="28382" y="25609"/>
                      </a:lnTo>
                      <a:lnTo>
                        <a:pt x="28382"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5298272" y="4333007"/>
                  <a:ext cx="1625359" cy="1460427"/>
                </a:xfrm>
                <a:custGeom>
                  <a:avLst/>
                  <a:gdLst/>
                  <a:ahLst/>
                  <a:cxnLst/>
                  <a:rect l="l" t="t" r="r" b="b"/>
                  <a:pathLst>
                    <a:path w="28618" h="25714" extrusionOk="0">
                      <a:moveTo>
                        <a:pt x="1" y="0"/>
                      </a:moveTo>
                      <a:lnTo>
                        <a:pt x="1" y="25714"/>
                      </a:lnTo>
                      <a:lnTo>
                        <a:pt x="28617" y="25714"/>
                      </a:lnTo>
                      <a:lnTo>
                        <a:pt x="28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5294296" y="4328975"/>
                  <a:ext cx="1633311" cy="1468492"/>
                </a:xfrm>
                <a:custGeom>
                  <a:avLst/>
                  <a:gdLst/>
                  <a:ahLst/>
                  <a:cxnLst/>
                  <a:rect l="l" t="t" r="r" b="b"/>
                  <a:pathLst>
                    <a:path w="28758" h="25856" extrusionOk="0">
                      <a:moveTo>
                        <a:pt x="28617" y="141"/>
                      </a:moveTo>
                      <a:lnTo>
                        <a:pt x="28617" y="25715"/>
                      </a:lnTo>
                      <a:lnTo>
                        <a:pt x="153" y="25715"/>
                      </a:lnTo>
                      <a:lnTo>
                        <a:pt x="153" y="141"/>
                      </a:lnTo>
                      <a:close/>
                      <a:moveTo>
                        <a:pt x="71" y="1"/>
                      </a:moveTo>
                      <a:cubicBezTo>
                        <a:pt x="35" y="1"/>
                        <a:pt x="0" y="36"/>
                        <a:pt x="0" y="83"/>
                      </a:cubicBezTo>
                      <a:lnTo>
                        <a:pt x="0" y="25785"/>
                      </a:lnTo>
                      <a:cubicBezTo>
                        <a:pt x="0" y="25820"/>
                        <a:pt x="35" y="25855"/>
                        <a:pt x="71" y="25855"/>
                      </a:cubicBezTo>
                      <a:lnTo>
                        <a:pt x="28687" y="25855"/>
                      </a:lnTo>
                      <a:cubicBezTo>
                        <a:pt x="28722" y="25855"/>
                        <a:pt x="28746" y="25832"/>
                        <a:pt x="28757" y="25797"/>
                      </a:cubicBezTo>
                      <a:lnTo>
                        <a:pt x="28757" y="83"/>
                      </a:lnTo>
                      <a:cubicBezTo>
                        <a:pt x="28757" y="36"/>
                        <a:pt x="28722" y="1"/>
                        <a:pt x="28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5726327" y="4333007"/>
                  <a:ext cx="1197295" cy="198101"/>
                </a:xfrm>
                <a:custGeom>
                  <a:avLst/>
                  <a:gdLst/>
                  <a:ahLst/>
                  <a:cxnLst/>
                  <a:rect l="l" t="t" r="r" b="b"/>
                  <a:pathLst>
                    <a:path w="21081" h="3488" extrusionOk="0">
                      <a:moveTo>
                        <a:pt x="1" y="0"/>
                      </a:moveTo>
                      <a:lnTo>
                        <a:pt x="1" y="3488"/>
                      </a:lnTo>
                      <a:lnTo>
                        <a:pt x="21080" y="3488"/>
                      </a:lnTo>
                      <a:lnTo>
                        <a:pt x="210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5722352" y="4328975"/>
                  <a:ext cx="1205247" cy="206166"/>
                </a:xfrm>
                <a:custGeom>
                  <a:avLst/>
                  <a:gdLst/>
                  <a:ahLst/>
                  <a:cxnLst/>
                  <a:rect l="l" t="t" r="r" b="b"/>
                  <a:pathLst>
                    <a:path w="21221" h="3630" extrusionOk="0">
                      <a:moveTo>
                        <a:pt x="21068" y="141"/>
                      </a:moveTo>
                      <a:lnTo>
                        <a:pt x="21068" y="3489"/>
                      </a:lnTo>
                      <a:lnTo>
                        <a:pt x="153" y="3489"/>
                      </a:lnTo>
                      <a:lnTo>
                        <a:pt x="153" y="141"/>
                      </a:lnTo>
                      <a:close/>
                      <a:moveTo>
                        <a:pt x="83" y="1"/>
                      </a:moveTo>
                      <a:cubicBezTo>
                        <a:pt x="36" y="1"/>
                        <a:pt x="1" y="36"/>
                        <a:pt x="1" y="83"/>
                      </a:cubicBezTo>
                      <a:lnTo>
                        <a:pt x="1" y="3559"/>
                      </a:lnTo>
                      <a:cubicBezTo>
                        <a:pt x="1" y="3594"/>
                        <a:pt x="36" y="3629"/>
                        <a:pt x="83" y="3629"/>
                      </a:cubicBezTo>
                      <a:lnTo>
                        <a:pt x="21150" y="3629"/>
                      </a:lnTo>
                      <a:cubicBezTo>
                        <a:pt x="21185" y="3629"/>
                        <a:pt x="21209" y="3606"/>
                        <a:pt x="21220" y="3571"/>
                      </a:cubicBezTo>
                      <a:lnTo>
                        <a:pt x="21220" y="83"/>
                      </a:lnTo>
                      <a:cubicBezTo>
                        <a:pt x="21220" y="36"/>
                        <a:pt x="21185" y="1"/>
                        <a:pt x="21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5298272" y="4333007"/>
                  <a:ext cx="1625359" cy="103083"/>
                </a:xfrm>
                <a:custGeom>
                  <a:avLst/>
                  <a:gdLst/>
                  <a:ahLst/>
                  <a:cxnLst/>
                  <a:rect l="l" t="t" r="r" b="b"/>
                  <a:pathLst>
                    <a:path w="28618" h="1815" extrusionOk="0">
                      <a:moveTo>
                        <a:pt x="1" y="0"/>
                      </a:moveTo>
                      <a:lnTo>
                        <a:pt x="1" y="1814"/>
                      </a:lnTo>
                      <a:lnTo>
                        <a:pt x="28617" y="1814"/>
                      </a:lnTo>
                      <a:lnTo>
                        <a:pt x="28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5294296" y="4328975"/>
                  <a:ext cx="1633311" cy="111091"/>
                </a:xfrm>
                <a:custGeom>
                  <a:avLst/>
                  <a:gdLst/>
                  <a:ahLst/>
                  <a:cxnLst/>
                  <a:rect l="l" t="t" r="r" b="b"/>
                  <a:pathLst>
                    <a:path w="28758" h="1956" extrusionOk="0">
                      <a:moveTo>
                        <a:pt x="28617" y="141"/>
                      </a:moveTo>
                      <a:lnTo>
                        <a:pt x="28617" y="1815"/>
                      </a:lnTo>
                      <a:lnTo>
                        <a:pt x="153" y="1815"/>
                      </a:lnTo>
                      <a:lnTo>
                        <a:pt x="153" y="141"/>
                      </a:lnTo>
                      <a:close/>
                      <a:moveTo>
                        <a:pt x="71" y="1"/>
                      </a:moveTo>
                      <a:cubicBezTo>
                        <a:pt x="35" y="1"/>
                        <a:pt x="0" y="36"/>
                        <a:pt x="0" y="83"/>
                      </a:cubicBezTo>
                      <a:lnTo>
                        <a:pt x="0" y="1885"/>
                      </a:lnTo>
                      <a:cubicBezTo>
                        <a:pt x="0" y="1920"/>
                        <a:pt x="35" y="1955"/>
                        <a:pt x="71" y="1955"/>
                      </a:cubicBezTo>
                      <a:lnTo>
                        <a:pt x="28687" y="1955"/>
                      </a:lnTo>
                      <a:cubicBezTo>
                        <a:pt x="28722" y="1955"/>
                        <a:pt x="28757" y="1932"/>
                        <a:pt x="28757" y="1897"/>
                      </a:cubicBezTo>
                      <a:lnTo>
                        <a:pt x="28757" y="83"/>
                      </a:lnTo>
                      <a:cubicBezTo>
                        <a:pt x="28757" y="36"/>
                        <a:pt x="28722" y="1"/>
                        <a:pt x="28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5370059" y="4673999"/>
                  <a:ext cx="990505" cy="633548"/>
                </a:xfrm>
                <a:custGeom>
                  <a:avLst/>
                  <a:gdLst/>
                  <a:ahLst/>
                  <a:cxnLst/>
                  <a:rect l="l" t="t" r="r" b="b"/>
                  <a:pathLst>
                    <a:path w="17440" h="11155" extrusionOk="0">
                      <a:moveTo>
                        <a:pt x="1" y="0"/>
                      </a:moveTo>
                      <a:lnTo>
                        <a:pt x="1" y="11154"/>
                      </a:lnTo>
                      <a:lnTo>
                        <a:pt x="17440" y="11154"/>
                      </a:lnTo>
                      <a:lnTo>
                        <a:pt x="174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5365402" y="4670023"/>
                  <a:ext cx="999138" cy="642181"/>
                </a:xfrm>
                <a:custGeom>
                  <a:avLst/>
                  <a:gdLst/>
                  <a:ahLst/>
                  <a:cxnLst/>
                  <a:rect l="l" t="t" r="r" b="b"/>
                  <a:pathLst>
                    <a:path w="17592" h="11307" extrusionOk="0">
                      <a:moveTo>
                        <a:pt x="17451" y="141"/>
                      </a:moveTo>
                      <a:lnTo>
                        <a:pt x="17451" y="11154"/>
                      </a:lnTo>
                      <a:lnTo>
                        <a:pt x="153" y="11154"/>
                      </a:lnTo>
                      <a:lnTo>
                        <a:pt x="153" y="141"/>
                      </a:lnTo>
                      <a:close/>
                      <a:moveTo>
                        <a:pt x="83" y="0"/>
                      </a:moveTo>
                      <a:cubicBezTo>
                        <a:pt x="36" y="0"/>
                        <a:pt x="1" y="35"/>
                        <a:pt x="1" y="70"/>
                      </a:cubicBezTo>
                      <a:lnTo>
                        <a:pt x="1" y="11224"/>
                      </a:lnTo>
                      <a:cubicBezTo>
                        <a:pt x="1" y="11271"/>
                        <a:pt x="36" y="11306"/>
                        <a:pt x="83" y="11306"/>
                      </a:cubicBezTo>
                      <a:lnTo>
                        <a:pt x="17522" y="11306"/>
                      </a:lnTo>
                      <a:cubicBezTo>
                        <a:pt x="17557" y="11306"/>
                        <a:pt x="17592" y="11271"/>
                        <a:pt x="17592" y="11236"/>
                      </a:cubicBezTo>
                      <a:lnTo>
                        <a:pt x="17592" y="70"/>
                      </a:lnTo>
                      <a:cubicBezTo>
                        <a:pt x="17592" y="35"/>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5370059" y="5236999"/>
                  <a:ext cx="990505" cy="70539"/>
                </a:xfrm>
                <a:custGeom>
                  <a:avLst/>
                  <a:gdLst/>
                  <a:ahLst/>
                  <a:cxnLst/>
                  <a:rect l="l" t="t" r="r" b="b"/>
                  <a:pathLst>
                    <a:path w="17440" h="1242" extrusionOk="0">
                      <a:moveTo>
                        <a:pt x="1" y="1"/>
                      </a:moveTo>
                      <a:lnTo>
                        <a:pt x="1" y="1241"/>
                      </a:lnTo>
                      <a:lnTo>
                        <a:pt x="17440" y="1241"/>
                      </a:lnTo>
                      <a:lnTo>
                        <a:pt x="17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5365402" y="5233023"/>
                  <a:ext cx="999138" cy="79172"/>
                </a:xfrm>
                <a:custGeom>
                  <a:avLst/>
                  <a:gdLst/>
                  <a:ahLst/>
                  <a:cxnLst/>
                  <a:rect l="l" t="t" r="r" b="b"/>
                  <a:pathLst>
                    <a:path w="17592" h="1394" extrusionOk="0">
                      <a:moveTo>
                        <a:pt x="17451" y="141"/>
                      </a:moveTo>
                      <a:lnTo>
                        <a:pt x="17451" y="1241"/>
                      </a:lnTo>
                      <a:lnTo>
                        <a:pt x="153" y="1241"/>
                      </a:lnTo>
                      <a:lnTo>
                        <a:pt x="153" y="141"/>
                      </a:lnTo>
                      <a:close/>
                      <a:moveTo>
                        <a:pt x="83" y="0"/>
                      </a:moveTo>
                      <a:cubicBezTo>
                        <a:pt x="36" y="0"/>
                        <a:pt x="1" y="36"/>
                        <a:pt x="1" y="71"/>
                      </a:cubicBezTo>
                      <a:lnTo>
                        <a:pt x="1" y="1311"/>
                      </a:lnTo>
                      <a:cubicBezTo>
                        <a:pt x="1" y="1358"/>
                        <a:pt x="36" y="1393"/>
                        <a:pt x="83" y="1393"/>
                      </a:cubicBezTo>
                      <a:lnTo>
                        <a:pt x="17522" y="1393"/>
                      </a:lnTo>
                      <a:cubicBezTo>
                        <a:pt x="17557" y="1393"/>
                        <a:pt x="17592" y="1358"/>
                        <a:pt x="17592" y="1311"/>
                      </a:cubicBezTo>
                      <a:lnTo>
                        <a:pt x="17592" y="71"/>
                      </a:lnTo>
                      <a:cubicBezTo>
                        <a:pt x="17592" y="36"/>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5370059" y="5262272"/>
                  <a:ext cx="990505" cy="20673"/>
                </a:xfrm>
                <a:custGeom>
                  <a:avLst/>
                  <a:gdLst/>
                  <a:ahLst/>
                  <a:cxnLst/>
                  <a:rect l="l" t="t" r="r" b="b"/>
                  <a:pathLst>
                    <a:path w="17440" h="364" extrusionOk="0">
                      <a:moveTo>
                        <a:pt x="1" y="0"/>
                      </a:moveTo>
                      <a:lnTo>
                        <a:pt x="1" y="363"/>
                      </a:lnTo>
                      <a:lnTo>
                        <a:pt x="17440" y="363"/>
                      </a:lnTo>
                      <a:lnTo>
                        <a:pt x="174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5365402" y="5258296"/>
                  <a:ext cx="999138" cy="28625"/>
                </a:xfrm>
                <a:custGeom>
                  <a:avLst/>
                  <a:gdLst/>
                  <a:ahLst/>
                  <a:cxnLst/>
                  <a:rect l="l" t="t" r="r" b="b"/>
                  <a:pathLst>
                    <a:path w="17592" h="504" extrusionOk="0">
                      <a:moveTo>
                        <a:pt x="17451" y="141"/>
                      </a:moveTo>
                      <a:lnTo>
                        <a:pt x="17451" y="363"/>
                      </a:lnTo>
                      <a:lnTo>
                        <a:pt x="153" y="363"/>
                      </a:lnTo>
                      <a:lnTo>
                        <a:pt x="153" y="141"/>
                      </a:lnTo>
                      <a:close/>
                      <a:moveTo>
                        <a:pt x="83" y="0"/>
                      </a:moveTo>
                      <a:cubicBezTo>
                        <a:pt x="36" y="0"/>
                        <a:pt x="1" y="24"/>
                        <a:pt x="1" y="70"/>
                      </a:cubicBezTo>
                      <a:lnTo>
                        <a:pt x="1" y="433"/>
                      </a:lnTo>
                      <a:cubicBezTo>
                        <a:pt x="1" y="468"/>
                        <a:pt x="36" y="503"/>
                        <a:pt x="83" y="503"/>
                      </a:cubicBezTo>
                      <a:lnTo>
                        <a:pt x="17522" y="503"/>
                      </a:lnTo>
                      <a:cubicBezTo>
                        <a:pt x="17557" y="503"/>
                        <a:pt x="17592" y="468"/>
                        <a:pt x="17592" y="433"/>
                      </a:cubicBezTo>
                      <a:lnTo>
                        <a:pt x="17592" y="70"/>
                      </a:lnTo>
                      <a:cubicBezTo>
                        <a:pt x="17592" y="24"/>
                        <a:pt x="17557" y="0"/>
                        <a:pt x="175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5681176" y="4840349"/>
                  <a:ext cx="333046" cy="291870"/>
                </a:xfrm>
                <a:custGeom>
                  <a:avLst/>
                  <a:gdLst/>
                  <a:ahLst/>
                  <a:cxnLst/>
                  <a:rect l="l" t="t" r="r" b="b"/>
                  <a:pathLst>
                    <a:path w="5864" h="5139" extrusionOk="0">
                      <a:moveTo>
                        <a:pt x="2934" y="1"/>
                      </a:moveTo>
                      <a:cubicBezTo>
                        <a:pt x="2071" y="1"/>
                        <a:pt x="1227" y="439"/>
                        <a:pt x="737" y="1226"/>
                      </a:cubicBezTo>
                      <a:cubicBezTo>
                        <a:pt x="0" y="2443"/>
                        <a:pt x="375" y="4024"/>
                        <a:pt x="1592" y="4761"/>
                      </a:cubicBezTo>
                      <a:cubicBezTo>
                        <a:pt x="2010" y="5017"/>
                        <a:pt x="2473" y="5139"/>
                        <a:pt x="2931" y="5139"/>
                      </a:cubicBezTo>
                      <a:cubicBezTo>
                        <a:pt x="3793" y="5139"/>
                        <a:pt x="4637" y="4706"/>
                        <a:pt x="5127" y="3918"/>
                      </a:cubicBezTo>
                      <a:cubicBezTo>
                        <a:pt x="5864" y="2701"/>
                        <a:pt x="5489" y="1121"/>
                        <a:pt x="4272" y="384"/>
                      </a:cubicBezTo>
                      <a:cubicBezTo>
                        <a:pt x="3854" y="124"/>
                        <a:pt x="3391" y="1"/>
                        <a:pt x="2934"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5805441" y="4917248"/>
                  <a:ext cx="127050" cy="146985"/>
                </a:xfrm>
                <a:custGeom>
                  <a:avLst/>
                  <a:gdLst/>
                  <a:ahLst/>
                  <a:cxnLst/>
                  <a:rect l="l" t="t" r="r" b="b"/>
                  <a:pathLst>
                    <a:path w="2237" h="2588" extrusionOk="0">
                      <a:moveTo>
                        <a:pt x="1" y="1"/>
                      </a:moveTo>
                      <a:lnTo>
                        <a:pt x="1" y="2588"/>
                      </a:lnTo>
                      <a:lnTo>
                        <a:pt x="2236" y="1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6449598" y="4673999"/>
                  <a:ext cx="390863" cy="250012"/>
                </a:xfrm>
                <a:custGeom>
                  <a:avLst/>
                  <a:gdLst/>
                  <a:ahLst/>
                  <a:cxnLst/>
                  <a:rect l="l" t="t" r="r" b="b"/>
                  <a:pathLst>
                    <a:path w="6882" h="4402" extrusionOk="0">
                      <a:moveTo>
                        <a:pt x="0" y="0"/>
                      </a:moveTo>
                      <a:lnTo>
                        <a:pt x="0" y="4401"/>
                      </a:lnTo>
                      <a:lnTo>
                        <a:pt x="6882" y="4401"/>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6445565" y="4670023"/>
                  <a:ext cx="399553" cy="258076"/>
                </a:xfrm>
                <a:custGeom>
                  <a:avLst/>
                  <a:gdLst/>
                  <a:ahLst/>
                  <a:cxnLst/>
                  <a:rect l="l" t="t" r="r" b="b"/>
                  <a:pathLst>
                    <a:path w="7035" h="4544" extrusionOk="0">
                      <a:moveTo>
                        <a:pt x="6883" y="141"/>
                      </a:moveTo>
                      <a:lnTo>
                        <a:pt x="6883" y="4401"/>
                      </a:lnTo>
                      <a:lnTo>
                        <a:pt x="141" y="4401"/>
                      </a:lnTo>
                      <a:lnTo>
                        <a:pt x="141" y="141"/>
                      </a:lnTo>
                      <a:close/>
                      <a:moveTo>
                        <a:pt x="71" y="0"/>
                      </a:moveTo>
                      <a:cubicBezTo>
                        <a:pt x="24" y="0"/>
                        <a:pt x="1" y="35"/>
                        <a:pt x="1" y="70"/>
                      </a:cubicBezTo>
                      <a:lnTo>
                        <a:pt x="1" y="4471"/>
                      </a:lnTo>
                      <a:cubicBezTo>
                        <a:pt x="1" y="4518"/>
                        <a:pt x="24" y="4541"/>
                        <a:pt x="71" y="4541"/>
                      </a:cubicBezTo>
                      <a:lnTo>
                        <a:pt x="6953" y="4541"/>
                      </a:lnTo>
                      <a:cubicBezTo>
                        <a:pt x="6959" y="4543"/>
                        <a:pt x="6965" y="4544"/>
                        <a:pt x="6971" y="4544"/>
                      </a:cubicBezTo>
                      <a:cubicBezTo>
                        <a:pt x="7006" y="4544"/>
                        <a:pt x="7025" y="4513"/>
                        <a:pt x="7035" y="4483"/>
                      </a:cubicBezTo>
                      <a:lnTo>
                        <a:pt x="7035" y="70"/>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449598" y="4896007"/>
                  <a:ext cx="390863" cy="28000"/>
                </a:xfrm>
                <a:custGeom>
                  <a:avLst/>
                  <a:gdLst/>
                  <a:ahLst/>
                  <a:cxnLst/>
                  <a:rect l="l" t="t" r="r" b="b"/>
                  <a:pathLst>
                    <a:path w="6882" h="493" extrusionOk="0">
                      <a:moveTo>
                        <a:pt x="0" y="0"/>
                      </a:moveTo>
                      <a:lnTo>
                        <a:pt x="0" y="492"/>
                      </a:lnTo>
                      <a:lnTo>
                        <a:pt x="6882" y="492"/>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6445565" y="4892031"/>
                  <a:ext cx="399553" cy="35951"/>
                </a:xfrm>
                <a:custGeom>
                  <a:avLst/>
                  <a:gdLst/>
                  <a:ahLst/>
                  <a:cxnLst/>
                  <a:rect l="l" t="t" r="r" b="b"/>
                  <a:pathLst>
                    <a:path w="7035" h="633" extrusionOk="0">
                      <a:moveTo>
                        <a:pt x="6883" y="152"/>
                      </a:moveTo>
                      <a:lnTo>
                        <a:pt x="6883" y="492"/>
                      </a:lnTo>
                      <a:lnTo>
                        <a:pt x="141" y="492"/>
                      </a:lnTo>
                      <a:lnTo>
                        <a:pt x="141" y="152"/>
                      </a:lnTo>
                      <a:close/>
                      <a:moveTo>
                        <a:pt x="71" y="0"/>
                      </a:moveTo>
                      <a:cubicBezTo>
                        <a:pt x="24" y="0"/>
                        <a:pt x="1" y="35"/>
                        <a:pt x="1" y="70"/>
                      </a:cubicBezTo>
                      <a:lnTo>
                        <a:pt x="1" y="562"/>
                      </a:lnTo>
                      <a:cubicBezTo>
                        <a:pt x="1" y="609"/>
                        <a:pt x="24" y="632"/>
                        <a:pt x="71" y="632"/>
                      </a:cubicBezTo>
                      <a:lnTo>
                        <a:pt x="6953" y="632"/>
                      </a:lnTo>
                      <a:cubicBezTo>
                        <a:pt x="7000" y="632"/>
                        <a:pt x="7035" y="609"/>
                        <a:pt x="7035" y="562"/>
                      </a:cubicBezTo>
                      <a:lnTo>
                        <a:pt x="7035" y="70"/>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6449598" y="4906003"/>
                  <a:ext cx="390863" cy="8008"/>
                </a:xfrm>
                <a:custGeom>
                  <a:avLst/>
                  <a:gdLst/>
                  <a:ahLst/>
                  <a:cxnLst/>
                  <a:rect l="l" t="t" r="r" b="b"/>
                  <a:pathLst>
                    <a:path w="6882" h="141" extrusionOk="0">
                      <a:moveTo>
                        <a:pt x="0" y="0"/>
                      </a:moveTo>
                      <a:lnTo>
                        <a:pt x="0" y="140"/>
                      </a:lnTo>
                      <a:lnTo>
                        <a:pt x="6882" y="140"/>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445565" y="4901970"/>
                  <a:ext cx="399553" cy="16698"/>
                </a:xfrm>
                <a:custGeom>
                  <a:avLst/>
                  <a:gdLst/>
                  <a:ahLst/>
                  <a:cxnLst/>
                  <a:rect l="l" t="t" r="r" b="b"/>
                  <a:pathLst>
                    <a:path w="7035" h="294" extrusionOk="0">
                      <a:moveTo>
                        <a:pt x="71" y="1"/>
                      </a:moveTo>
                      <a:cubicBezTo>
                        <a:pt x="24" y="1"/>
                        <a:pt x="1" y="36"/>
                        <a:pt x="1" y="71"/>
                      </a:cubicBezTo>
                      <a:lnTo>
                        <a:pt x="1" y="211"/>
                      </a:lnTo>
                      <a:cubicBezTo>
                        <a:pt x="1" y="258"/>
                        <a:pt x="24" y="293"/>
                        <a:pt x="71" y="293"/>
                      </a:cubicBezTo>
                      <a:lnTo>
                        <a:pt x="6953" y="293"/>
                      </a:lnTo>
                      <a:cubicBezTo>
                        <a:pt x="7000" y="293"/>
                        <a:pt x="7035" y="258"/>
                        <a:pt x="7035" y="211"/>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580507" y="4740448"/>
                  <a:ext cx="115748" cy="115067"/>
                </a:xfrm>
                <a:custGeom>
                  <a:avLst/>
                  <a:gdLst/>
                  <a:ahLst/>
                  <a:cxnLst/>
                  <a:rect l="l" t="t" r="r" b="b"/>
                  <a:pathLst>
                    <a:path w="2038" h="2026" extrusionOk="0">
                      <a:moveTo>
                        <a:pt x="1019" y="1"/>
                      </a:moveTo>
                      <a:cubicBezTo>
                        <a:pt x="457" y="1"/>
                        <a:pt x="1" y="445"/>
                        <a:pt x="1" y="1007"/>
                      </a:cubicBezTo>
                      <a:cubicBezTo>
                        <a:pt x="1" y="1569"/>
                        <a:pt x="457" y="2026"/>
                        <a:pt x="1019" y="2026"/>
                      </a:cubicBezTo>
                      <a:cubicBezTo>
                        <a:pt x="1581" y="2026"/>
                        <a:pt x="2037" y="1569"/>
                        <a:pt x="2037" y="1007"/>
                      </a:cubicBezTo>
                      <a:cubicBezTo>
                        <a:pt x="2037" y="445"/>
                        <a:pt x="1581" y="1"/>
                        <a:pt x="1019"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6621740" y="4769697"/>
                  <a:ext cx="49923" cy="58556"/>
                </a:xfrm>
                <a:custGeom>
                  <a:avLst/>
                  <a:gdLst/>
                  <a:ahLst/>
                  <a:cxnLst/>
                  <a:rect l="l" t="t" r="r" b="b"/>
                  <a:pathLst>
                    <a:path w="879" h="1031" extrusionOk="0">
                      <a:moveTo>
                        <a:pt x="0" y="1"/>
                      </a:moveTo>
                      <a:lnTo>
                        <a:pt x="0" y="1031"/>
                      </a:lnTo>
                      <a:lnTo>
                        <a:pt x="878" y="51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6449598" y="4948541"/>
                  <a:ext cx="390863" cy="250636"/>
                </a:xfrm>
                <a:custGeom>
                  <a:avLst/>
                  <a:gdLst/>
                  <a:ahLst/>
                  <a:cxnLst/>
                  <a:rect l="l" t="t" r="r" b="b"/>
                  <a:pathLst>
                    <a:path w="6882" h="4413" extrusionOk="0">
                      <a:moveTo>
                        <a:pt x="0" y="0"/>
                      </a:moveTo>
                      <a:lnTo>
                        <a:pt x="0" y="4413"/>
                      </a:lnTo>
                      <a:lnTo>
                        <a:pt x="6882" y="4413"/>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6445565" y="4944509"/>
                  <a:ext cx="399553" cy="258644"/>
                </a:xfrm>
                <a:custGeom>
                  <a:avLst/>
                  <a:gdLst/>
                  <a:ahLst/>
                  <a:cxnLst/>
                  <a:rect l="l" t="t" r="r" b="b"/>
                  <a:pathLst>
                    <a:path w="7035" h="4554" extrusionOk="0">
                      <a:moveTo>
                        <a:pt x="6883" y="153"/>
                      </a:moveTo>
                      <a:lnTo>
                        <a:pt x="6883" y="4413"/>
                      </a:lnTo>
                      <a:lnTo>
                        <a:pt x="141" y="4413"/>
                      </a:lnTo>
                      <a:lnTo>
                        <a:pt x="141" y="153"/>
                      </a:lnTo>
                      <a:close/>
                      <a:moveTo>
                        <a:pt x="71" y="1"/>
                      </a:moveTo>
                      <a:cubicBezTo>
                        <a:pt x="24" y="1"/>
                        <a:pt x="1" y="36"/>
                        <a:pt x="1" y="83"/>
                      </a:cubicBezTo>
                      <a:lnTo>
                        <a:pt x="1" y="4484"/>
                      </a:lnTo>
                      <a:cubicBezTo>
                        <a:pt x="1" y="4530"/>
                        <a:pt x="24" y="4554"/>
                        <a:pt x="71" y="4554"/>
                      </a:cubicBezTo>
                      <a:lnTo>
                        <a:pt x="6953" y="4554"/>
                      </a:lnTo>
                      <a:cubicBezTo>
                        <a:pt x="7000" y="4554"/>
                        <a:pt x="7035" y="4530"/>
                        <a:pt x="7035" y="4484"/>
                      </a:cubicBezTo>
                      <a:lnTo>
                        <a:pt x="7035" y="83"/>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6449598" y="5171174"/>
                  <a:ext cx="390863" cy="28000"/>
                </a:xfrm>
                <a:custGeom>
                  <a:avLst/>
                  <a:gdLst/>
                  <a:ahLst/>
                  <a:cxnLst/>
                  <a:rect l="l" t="t" r="r" b="b"/>
                  <a:pathLst>
                    <a:path w="6882" h="493" extrusionOk="0">
                      <a:moveTo>
                        <a:pt x="0" y="1"/>
                      </a:moveTo>
                      <a:lnTo>
                        <a:pt x="0" y="493"/>
                      </a:lnTo>
                      <a:lnTo>
                        <a:pt x="6882" y="493"/>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6445565" y="5167199"/>
                  <a:ext cx="399553" cy="35951"/>
                </a:xfrm>
                <a:custGeom>
                  <a:avLst/>
                  <a:gdLst/>
                  <a:ahLst/>
                  <a:cxnLst/>
                  <a:rect l="l" t="t" r="r" b="b"/>
                  <a:pathLst>
                    <a:path w="7035" h="633" extrusionOk="0">
                      <a:moveTo>
                        <a:pt x="6883" y="141"/>
                      </a:moveTo>
                      <a:lnTo>
                        <a:pt x="6883" y="492"/>
                      </a:lnTo>
                      <a:lnTo>
                        <a:pt x="141" y="492"/>
                      </a:lnTo>
                      <a:lnTo>
                        <a:pt x="141" y="141"/>
                      </a:lnTo>
                      <a:close/>
                      <a:moveTo>
                        <a:pt x="71" y="1"/>
                      </a:moveTo>
                      <a:cubicBezTo>
                        <a:pt x="24" y="1"/>
                        <a:pt x="1" y="36"/>
                        <a:pt x="1" y="71"/>
                      </a:cubicBezTo>
                      <a:lnTo>
                        <a:pt x="1" y="563"/>
                      </a:lnTo>
                      <a:cubicBezTo>
                        <a:pt x="1" y="609"/>
                        <a:pt x="24" y="633"/>
                        <a:pt x="71" y="633"/>
                      </a:cubicBezTo>
                      <a:lnTo>
                        <a:pt x="6953" y="633"/>
                      </a:lnTo>
                      <a:cubicBezTo>
                        <a:pt x="7000" y="633"/>
                        <a:pt x="7035" y="609"/>
                        <a:pt x="7035" y="563"/>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6449598" y="5181170"/>
                  <a:ext cx="390863" cy="8008"/>
                </a:xfrm>
                <a:custGeom>
                  <a:avLst/>
                  <a:gdLst/>
                  <a:ahLst/>
                  <a:cxnLst/>
                  <a:rect l="l" t="t" r="r" b="b"/>
                  <a:pathLst>
                    <a:path w="6882" h="141" extrusionOk="0">
                      <a:moveTo>
                        <a:pt x="0" y="1"/>
                      </a:moveTo>
                      <a:lnTo>
                        <a:pt x="0" y="141"/>
                      </a:lnTo>
                      <a:lnTo>
                        <a:pt x="6882" y="141"/>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445565" y="5177194"/>
                  <a:ext cx="399553" cy="16641"/>
                </a:xfrm>
                <a:custGeom>
                  <a:avLst/>
                  <a:gdLst/>
                  <a:ahLst/>
                  <a:cxnLst/>
                  <a:rect l="l" t="t" r="r" b="b"/>
                  <a:pathLst>
                    <a:path w="7035" h="293" extrusionOk="0">
                      <a:moveTo>
                        <a:pt x="71" y="0"/>
                      </a:moveTo>
                      <a:cubicBezTo>
                        <a:pt x="24" y="0"/>
                        <a:pt x="1" y="35"/>
                        <a:pt x="1" y="71"/>
                      </a:cubicBezTo>
                      <a:lnTo>
                        <a:pt x="1" y="211"/>
                      </a:lnTo>
                      <a:cubicBezTo>
                        <a:pt x="1" y="258"/>
                        <a:pt x="24" y="293"/>
                        <a:pt x="71" y="293"/>
                      </a:cubicBezTo>
                      <a:lnTo>
                        <a:pt x="6953" y="293"/>
                      </a:lnTo>
                      <a:cubicBezTo>
                        <a:pt x="7000" y="293"/>
                        <a:pt x="7035" y="258"/>
                        <a:pt x="7035" y="211"/>
                      </a:cubicBezTo>
                      <a:lnTo>
                        <a:pt x="7035" y="71"/>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561254" y="5014934"/>
                  <a:ext cx="135002" cy="115748"/>
                </a:xfrm>
                <a:custGeom>
                  <a:avLst/>
                  <a:gdLst/>
                  <a:ahLst/>
                  <a:cxnLst/>
                  <a:rect l="l" t="t" r="r" b="b"/>
                  <a:pathLst>
                    <a:path w="2377" h="2038" extrusionOk="0">
                      <a:moveTo>
                        <a:pt x="1345" y="1"/>
                      </a:moveTo>
                      <a:cubicBezTo>
                        <a:pt x="1098" y="1"/>
                        <a:pt x="847" y="91"/>
                        <a:pt x="644" y="294"/>
                      </a:cubicBezTo>
                      <a:cubicBezTo>
                        <a:pt x="0" y="938"/>
                        <a:pt x="457" y="2038"/>
                        <a:pt x="1358" y="2038"/>
                      </a:cubicBezTo>
                      <a:cubicBezTo>
                        <a:pt x="1920" y="2038"/>
                        <a:pt x="2376" y="1582"/>
                        <a:pt x="2376" y="1020"/>
                      </a:cubicBezTo>
                      <a:cubicBezTo>
                        <a:pt x="2376" y="408"/>
                        <a:pt x="1869" y="1"/>
                        <a:pt x="1345"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6621740" y="5044921"/>
                  <a:ext cx="49923" cy="57874"/>
                </a:xfrm>
                <a:custGeom>
                  <a:avLst/>
                  <a:gdLst/>
                  <a:ahLst/>
                  <a:cxnLst/>
                  <a:rect l="l" t="t" r="r" b="b"/>
                  <a:pathLst>
                    <a:path w="879" h="1019" extrusionOk="0">
                      <a:moveTo>
                        <a:pt x="0" y="0"/>
                      </a:moveTo>
                      <a:lnTo>
                        <a:pt x="0" y="1018"/>
                      </a:lnTo>
                      <a:lnTo>
                        <a:pt x="878" y="51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6449598" y="5223709"/>
                  <a:ext cx="390863" cy="250636"/>
                </a:xfrm>
                <a:custGeom>
                  <a:avLst/>
                  <a:gdLst/>
                  <a:ahLst/>
                  <a:cxnLst/>
                  <a:rect l="l" t="t" r="r" b="b"/>
                  <a:pathLst>
                    <a:path w="6882" h="4413" extrusionOk="0">
                      <a:moveTo>
                        <a:pt x="0" y="1"/>
                      </a:moveTo>
                      <a:lnTo>
                        <a:pt x="0" y="4413"/>
                      </a:lnTo>
                      <a:lnTo>
                        <a:pt x="6882" y="4413"/>
                      </a:lnTo>
                      <a:lnTo>
                        <a:pt x="68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6445565" y="5219733"/>
                  <a:ext cx="399553" cy="258644"/>
                </a:xfrm>
                <a:custGeom>
                  <a:avLst/>
                  <a:gdLst/>
                  <a:ahLst/>
                  <a:cxnLst/>
                  <a:rect l="l" t="t" r="r" b="b"/>
                  <a:pathLst>
                    <a:path w="7035" h="4554" extrusionOk="0">
                      <a:moveTo>
                        <a:pt x="6883" y="153"/>
                      </a:moveTo>
                      <a:lnTo>
                        <a:pt x="6883" y="4413"/>
                      </a:lnTo>
                      <a:lnTo>
                        <a:pt x="141" y="4413"/>
                      </a:lnTo>
                      <a:lnTo>
                        <a:pt x="141" y="153"/>
                      </a:lnTo>
                      <a:close/>
                      <a:moveTo>
                        <a:pt x="71" y="0"/>
                      </a:moveTo>
                      <a:cubicBezTo>
                        <a:pt x="24" y="0"/>
                        <a:pt x="1" y="35"/>
                        <a:pt x="1" y="71"/>
                      </a:cubicBezTo>
                      <a:lnTo>
                        <a:pt x="1" y="4483"/>
                      </a:lnTo>
                      <a:cubicBezTo>
                        <a:pt x="1" y="4518"/>
                        <a:pt x="24" y="4553"/>
                        <a:pt x="71" y="4553"/>
                      </a:cubicBezTo>
                      <a:lnTo>
                        <a:pt x="6953" y="4553"/>
                      </a:lnTo>
                      <a:cubicBezTo>
                        <a:pt x="7000" y="4553"/>
                        <a:pt x="7035" y="4518"/>
                        <a:pt x="7035" y="4483"/>
                      </a:cubicBezTo>
                      <a:lnTo>
                        <a:pt x="7035" y="71"/>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6449598" y="5446398"/>
                  <a:ext cx="390863" cy="27943"/>
                </a:xfrm>
                <a:custGeom>
                  <a:avLst/>
                  <a:gdLst/>
                  <a:ahLst/>
                  <a:cxnLst/>
                  <a:rect l="l" t="t" r="r" b="b"/>
                  <a:pathLst>
                    <a:path w="6882" h="492" extrusionOk="0">
                      <a:moveTo>
                        <a:pt x="0" y="0"/>
                      </a:moveTo>
                      <a:lnTo>
                        <a:pt x="0" y="492"/>
                      </a:lnTo>
                      <a:lnTo>
                        <a:pt x="6882" y="492"/>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6445565" y="5442423"/>
                  <a:ext cx="399553" cy="35951"/>
                </a:xfrm>
                <a:custGeom>
                  <a:avLst/>
                  <a:gdLst/>
                  <a:ahLst/>
                  <a:cxnLst/>
                  <a:rect l="l" t="t" r="r" b="b"/>
                  <a:pathLst>
                    <a:path w="7035" h="633" extrusionOk="0">
                      <a:moveTo>
                        <a:pt x="6883" y="141"/>
                      </a:moveTo>
                      <a:lnTo>
                        <a:pt x="6883" y="492"/>
                      </a:lnTo>
                      <a:lnTo>
                        <a:pt x="141" y="492"/>
                      </a:lnTo>
                      <a:lnTo>
                        <a:pt x="141" y="141"/>
                      </a:lnTo>
                      <a:close/>
                      <a:moveTo>
                        <a:pt x="71" y="0"/>
                      </a:moveTo>
                      <a:cubicBezTo>
                        <a:pt x="24" y="0"/>
                        <a:pt x="1" y="35"/>
                        <a:pt x="1" y="82"/>
                      </a:cubicBezTo>
                      <a:lnTo>
                        <a:pt x="1" y="562"/>
                      </a:lnTo>
                      <a:cubicBezTo>
                        <a:pt x="1" y="597"/>
                        <a:pt x="24" y="632"/>
                        <a:pt x="71" y="632"/>
                      </a:cubicBezTo>
                      <a:lnTo>
                        <a:pt x="6953" y="632"/>
                      </a:lnTo>
                      <a:cubicBezTo>
                        <a:pt x="7000" y="632"/>
                        <a:pt x="7023" y="609"/>
                        <a:pt x="7035" y="562"/>
                      </a:cubicBezTo>
                      <a:lnTo>
                        <a:pt x="7035" y="82"/>
                      </a:lnTo>
                      <a:cubicBezTo>
                        <a:pt x="7035" y="35"/>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6449598" y="5456394"/>
                  <a:ext cx="390863" cy="8008"/>
                </a:xfrm>
                <a:custGeom>
                  <a:avLst/>
                  <a:gdLst/>
                  <a:ahLst/>
                  <a:cxnLst/>
                  <a:rect l="l" t="t" r="r" b="b"/>
                  <a:pathLst>
                    <a:path w="6882" h="141" extrusionOk="0">
                      <a:moveTo>
                        <a:pt x="0" y="0"/>
                      </a:moveTo>
                      <a:lnTo>
                        <a:pt x="0" y="140"/>
                      </a:lnTo>
                      <a:lnTo>
                        <a:pt x="6882" y="140"/>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445565" y="5452362"/>
                  <a:ext cx="399553" cy="16016"/>
                </a:xfrm>
                <a:custGeom>
                  <a:avLst/>
                  <a:gdLst/>
                  <a:ahLst/>
                  <a:cxnLst/>
                  <a:rect l="l" t="t" r="r" b="b"/>
                  <a:pathLst>
                    <a:path w="7035" h="282" extrusionOk="0">
                      <a:moveTo>
                        <a:pt x="71" y="1"/>
                      </a:moveTo>
                      <a:cubicBezTo>
                        <a:pt x="24" y="1"/>
                        <a:pt x="1" y="24"/>
                        <a:pt x="1" y="71"/>
                      </a:cubicBezTo>
                      <a:lnTo>
                        <a:pt x="1" y="211"/>
                      </a:lnTo>
                      <a:cubicBezTo>
                        <a:pt x="1" y="258"/>
                        <a:pt x="24" y="282"/>
                        <a:pt x="71" y="282"/>
                      </a:cubicBezTo>
                      <a:lnTo>
                        <a:pt x="6953" y="282"/>
                      </a:lnTo>
                      <a:cubicBezTo>
                        <a:pt x="7000" y="282"/>
                        <a:pt x="7035" y="258"/>
                        <a:pt x="7035" y="211"/>
                      </a:cubicBezTo>
                      <a:lnTo>
                        <a:pt x="7035" y="71"/>
                      </a:lnTo>
                      <a:cubicBezTo>
                        <a:pt x="7035" y="24"/>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561254" y="5290158"/>
                  <a:ext cx="135002" cy="115748"/>
                </a:xfrm>
                <a:custGeom>
                  <a:avLst/>
                  <a:gdLst/>
                  <a:ahLst/>
                  <a:cxnLst/>
                  <a:rect l="l" t="t" r="r" b="b"/>
                  <a:pathLst>
                    <a:path w="2377" h="2038" extrusionOk="0">
                      <a:moveTo>
                        <a:pt x="1345" y="0"/>
                      </a:moveTo>
                      <a:cubicBezTo>
                        <a:pt x="1098" y="0"/>
                        <a:pt x="847" y="91"/>
                        <a:pt x="644" y="294"/>
                      </a:cubicBezTo>
                      <a:cubicBezTo>
                        <a:pt x="0" y="937"/>
                        <a:pt x="457" y="2026"/>
                        <a:pt x="1358" y="2037"/>
                      </a:cubicBezTo>
                      <a:cubicBezTo>
                        <a:pt x="1920" y="2037"/>
                        <a:pt x="2376" y="1581"/>
                        <a:pt x="2376" y="1019"/>
                      </a:cubicBezTo>
                      <a:cubicBezTo>
                        <a:pt x="2376" y="407"/>
                        <a:pt x="1869" y="0"/>
                        <a:pt x="1345" y="0"/>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6621740" y="5320088"/>
                  <a:ext cx="49923" cy="57874"/>
                </a:xfrm>
                <a:custGeom>
                  <a:avLst/>
                  <a:gdLst/>
                  <a:ahLst/>
                  <a:cxnLst/>
                  <a:rect l="l" t="t" r="r" b="b"/>
                  <a:pathLst>
                    <a:path w="879" h="1019" extrusionOk="0">
                      <a:moveTo>
                        <a:pt x="0" y="1"/>
                      </a:moveTo>
                      <a:lnTo>
                        <a:pt x="0" y="1019"/>
                      </a:lnTo>
                      <a:lnTo>
                        <a:pt x="878" y="51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6449598" y="5498933"/>
                  <a:ext cx="390863" cy="250636"/>
                </a:xfrm>
                <a:custGeom>
                  <a:avLst/>
                  <a:gdLst/>
                  <a:ahLst/>
                  <a:cxnLst/>
                  <a:rect l="l" t="t" r="r" b="b"/>
                  <a:pathLst>
                    <a:path w="6882" h="4413" extrusionOk="0">
                      <a:moveTo>
                        <a:pt x="0" y="0"/>
                      </a:moveTo>
                      <a:lnTo>
                        <a:pt x="0" y="4413"/>
                      </a:lnTo>
                      <a:lnTo>
                        <a:pt x="6882" y="4413"/>
                      </a:lnTo>
                      <a:lnTo>
                        <a:pt x="68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6445565" y="5494900"/>
                  <a:ext cx="399553" cy="258644"/>
                </a:xfrm>
                <a:custGeom>
                  <a:avLst/>
                  <a:gdLst/>
                  <a:ahLst/>
                  <a:cxnLst/>
                  <a:rect l="l" t="t" r="r" b="b"/>
                  <a:pathLst>
                    <a:path w="7035" h="4554" extrusionOk="0">
                      <a:moveTo>
                        <a:pt x="6883" y="153"/>
                      </a:moveTo>
                      <a:lnTo>
                        <a:pt x="6883" y="4413"/>
                      </a:lnTo>
                      <a:lnTo>
                        <a:pt x="141" y="4413"/>
                      </a:lnTo>
                      <a:lnTo>
                        <a:pt x="141" y="153"/>
                      </a:lnTo>
                      <a:close/>
                      <a:moveTo>
                        <a:pt x="71" y="1"/>
                      </a:moveTo>
                      <a:cubicBezTo>
                        <a:pt x="24" y="1"/>
                        <a:pt x="1" y="36"/>
                        <a:pt x="1" y="71"/>
                      </a:cubicBezTo>
                      <a:lnTo>
                        <a:pt x="1" y="4484"/>
                      </a:lnTo>
                      <a:cubicBezTo>
                        <a:pt x="1" y="4519"/>
                        <a:pt x="24" y="4554"/>
                        <a:pt x="71" y="4554"/>
                      </a:cubicBezTo>
                      <a:lnTo>
                        <a:pt x="6953" y="4554"/>
                      </a:lnTo>
                      <a:cubicBezTo>
                        <a:pt x="7000" y="4554"/>
                        <a:pt x="7035" y="4519"/>
                        <a:pt x="7035" y="4484"/>
                      </a:cubicBezTo>
                      <a:lnTo>
                        <a:pt x="7035" y="71"/>
                      </a:lnTo>
                      <a:cubicBezTo>
                        <a:pt x="7035" y="36"/>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6449598" y="5721566"/>
                  <a:ext cx="390863" cy="28000"/>
                </a:xfrm>
                <a:custGeom>
                  <a:avLst/>
                  <a:gdLst/>
                  <a:ahLst/>
                  <a:cxnLst/>
                  <a:rect l="l" t="t" r="r" b="b"/>
                  <a:pathLst>
                    <a:path w="6882" h="493" extrusionOk="0">
                      <a:moveTo>
                        <a:pt x="0" y="1"/>
                      </a:moveTo>
                      <a:lnTo>
                        <a:pt x="0" y="493"/>
                      </a:lnTo>
                      <a:lnTo>
                        <a:pt x="6882" y="493"/>
                      </a:lnTo>
                      <a:lnTo>
                        <a:pt x="6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6445565" y="5717590"/>
                  <a:ext cx="399553" cy="35951"/>
                </a:xfrm>
                <a:custGeom>
                  <a:avLst/>
                  <a:gdLst/>
                  <a:ahLst/>
                  <a:cxnLst/>
                  <a:rect l="l" t="t" r="r" b="b"/>
                  <a:pathLst>
                    <a:path w="7035" h="633" extrusionOk="0">
                      <a:moveTo>
                        <a:pt x="6883" y="141"/>
                      </a:moveTo>
                      <a:lnTo>
                        <a:pt x="6883" y="492"/>
                      </a:lnTo>
                      <a:lnTo>
                        <a:pt x="141" y="492"/>
                      </a:lnTo>
                      <a:lnTo>
                        <a:pt x="141" y="141"/>
                      </a:lnTo>
                      <a:close/>
                      <a:moveTo>
                        <a:pt x="71" y="1"/>
                      </a:moveTo>
                      <a:cubicBezTo>
                        <a:pt x="24" y="1"/>
                        <a:pt x="1" y="24"/>
                        <a:pt x="1" y="71"/>
                      </a:cubicBezTo>
                      <a:lnTo>
                        <a:pt x="1" y="563"/>
                      </a:lnTo>
                      <a:cubicBezTo>
                        <a:pt x="1" y="598"/>
                        <a:pt x="24" y="633"/>
                        <a:pt x="71" y="633"/>
                      </a:cubicBezTo>
                      <a:lnTo>
                        <a:pt x="6953" y="633"/>
                      </a:lnTo>
                      <a:cubicBezTo>
                        <a:pt x="7000" y="633"/>
                        <a:pt x="7035" y="598"/>
                        <a:pt x="7035" y="563"/>
                      </a:cubicBezTo>
                      <a:lnTo>
                        <a:pt x="7035" y="71"/>
                      </a:lnTo>
                      <a:cubicBezTo>
                        <a:pt x="7035" y="24"/>
                        <a:pt x="7000" y="1"/>
                        <a:pt x="69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6449598" y="5731561"/>
                  <a:ext cx="390863" cy="8008"/>
                </a:xfrm>
                <a:custGeom>
                  <a:avLst/>
                  <a:gdLst/>
                  <a:ahLst/>
                  <a:cxnLst/>
                  <a:rect l="l" t="t" r="r" b="b"/>
                  <a:pathLst>
                    <a:path w="6882" h="141" extrusionOk="0">
                      <a:moveTo>
                        <a:pt x="0" y="0"/>
                      </a:moveTo>
                      <a:lnTo>
                        <a:pt x="0" y="141"/>
                      </a:lnTo>
                      <a:lnTo>
                        <a:pt x="6882" y="141"/>
                      </a:lnTo>
                      <a:lnTo>
                        <a:pt x="6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6445565" y="5727586"/>
                  <a:ext cx="399553" cy="16016"/>
                </a:xfrm>
                <a:custGeom>
                  <a:avLst/>
                  <a:gdLst/>
                  <a:ahLst/>
                  <a:cxnLst/>
                  <a:rect l="l" t="t" r="r" b="b"/>
                  <a:pathLst>
                    <a:path w="7035" h="282" extrusionOk="0">
                      <a:moveTo>
                        <a:pt x="71" y="0"/>
                      </a:moveTo>
                      <a:cubicBezTo>
                        <a:pt x="24" y="0"/>
                        <a:pt x="1" y="24"/>
                        <a:pt x="1" y="70"/>
                      </a:cubicBezTo>
                      <a:lnTo>
                        <a:pt x="1" y="211"/>
                      </a:lnTo>
                      <a:cubicBezTo>
                        <a:pt x="1" y="246"/>
                        <a:pt x="24" y="281"/>
                        <a:pt x="71" y="281"/>
                      </a:cubicBezTo>
                      <a:lnTo>
                        <a:pt x="6953" y="281"/>
                      </a:lnTo>
                      <a:cubicBezTo>
                        <a:pt x="7000" y="281"/>
                        <a:pt x="7035" y="246"/>
                        <a:pt x="7035" y="211"/>
                      </a:cubicBezTo>
                      <a:lnTo>
                        <a:pt x="7035" y="70"/>
                      </a:lnTo>
                      <a:cubicBezTo>
                        <a:pt x="7035" y="24"/>
                        <a:pt x="7000" y="0"/>
                        <a:pt x="6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561254" y="5565211"/>
                  <a:ext cx="135002" cy="115237"/>
                </a:xfrm>
                <a:custGeom>
                  <a:avLst/>
                  <a:gdLst/>
                  <a:ahLst/>
                  <a:cxnLst/>
                  <a:rect l="l" t="t" r="r" b="b"/>
                  <a:pathLst>
                    <a:path w="2377" h="2029" extrusionOk="0">
                      <a:moveTo>
                        <a:pt x="1350" y="0"/>
                      </a:moveTo>
                      <a:cubicBezTo>
                        <a:pt x="1101" y="0"/>
                        <a:pt x="848" y="92"/>
                        <a:pt x="644" y="296"/>
                      </a:cubicBezTo>
                      <a:cubicBezTo>
                        <a:pt x="0" y="940"/>
                        <a:pt x="457" y="2028"/>
                        <a:pt x="1358" y="2028"/>
                      </a:cubicBezTo>
                      <a:cubicBezTo>
                        <a:pt x="1920" y="2028"/>
                        <a:pt x="2376" y="1584"/>
                        <a:pt x="2376" y="1022"/>
                      </a:cubicBezTo>
                      <a:cubicBezTo>
                        <a:pt x="2376" y="404"/>
                        <a:pt x="1872" y="0"/>
                        <a:pt x="1350" y="0"/>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6621740" y="5595312"/>
                  <a:ext cx="49923" cy="57874"/>
                </a:xfrm>
                <a:custGeom>
                  <a:avLst/>
                  <a:gdLst/>
                  <a:ahLst/>
                  <a:cxnLst/>
                  <a:rect l="l" t="t" r="r" b="b"/>
                  <a:pathLst>
                    <a:path w="879" h="1019" extrusionOk="0">
                      <a:moveTo>
                        <a:pt x="0" y="0"/>
                      </a:moveTo>
                      <a:lnTo>
                        <a:pt x="0" y="1018"/>
                      </a:lnTo>
                      <a:lnTo>
                        <a:pt x="878" y="51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5372047" y="5370635"/>
                  <a:ext cx="769856" cy="8008"/>
                </a:xfrm>
                <a:custGeom>
                  <a:avLst/>
                  <a:gdLst/>
                  <a:ahLst/>
                  <a:cxnLst/>
                  <a:rect l="l" t="t" r="r" b="b"/>
                  <a:pathLst>
                    <a:path w="13555" h="141" extrusionOk="0">
                      <a:moveTo>
                        <a:pt x="94" y="0"/>
                      </a:moveTo>
                      <a:cubicBezTo>
                        <a:pt x="1" y="0"/>
                        <a:pt x="1" y="141"/>
                        <a:pt x="94" y="141"/>
                      </a:cubicBezTo>
                      <a:lnTo>
                        <a:pt x="13460" y="141"/>
                      </a:lnTo>
                      <a:cubicBezTo>
                        <a:pt x="13554" y="141"/>
                        <a:pt x="13554" y="0"/>
                        <a:pt x="13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5372047" y="5550104"/>
                  <a:ext cx="462084" cy="8008"/>
                </a:xfrm>
                <a:custGeom>
                  <a:avLst/>
                  <a:gdLst/>
                  <a:ahLst/>
                  <a:cxnLst/>
                  <a:rect l="l" t="t" r="r" b="b"/>
                  <a:pathLst>
                    <a:path w="8136" h="141" extrusionOk="0">
                      <a:moveTo>
                        <a:pt x="94" y="0"/>
                      </a:moveTo>
                      <a:cubicBezTo>
                        <a:pt x="1" y="0"/>
                        <a:pt x="1" y="141"/>
                        <a:pt x="94" y="141"/>
                      </a:cubicBezTo>
                      <a:lnTo>
                        <a:pt x="8030" y="141"/>
                      </a:lnTo>
                      <a:cubicBezTo>
                        <a:pt x="8135" y="141"/>
                        <a:pt x="8135" y="0"/>
                        <a:pt x="80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5372047" y="5620529"/>
                  <a:ext cx="462084" cy="8746"/>
                </a:xfrm>
                <a:custGeom>
                  <a:avLst/>
                  <a:gdLst/>
                  <a:ahLst/>
                  <a:cxnLst/>
                  <a:rect l="l" t="t" r="r" b="b"/>
                  <a:pathLst>
                    <a:path w="8136" h="154" extrusionOk="0">
                      <a:moveTo>
                        <a:pt x="94" y="1"/>
                      </a:moveTo>
                      <a:cubicBezTo>
                        <a:pt x="1" y="1"/>
                        <a:pt x="1" y="153"/>
                        <a:pt x="94" y="153"/>
                      </a:cubicBezTo>
                      <a:lnTo>
                        <a:pt x="8030" y="153"/>
                      </a:lnTo>
                      <a:cubicBezTo>
                        <a:pt x="8135" y="153"/>
                        <a:pt x="8135" y="1"/>
                        <a:pt x="80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5373410" y="5691692"/>
                  <a:ext cx="459358" cy="8008"/>
                </a:xfrm>
                <a:custGeom>
                  <a:avLst/>
                  <a:gdLst/>
                  <a:ahLst/>
                  <a:cxnLst/>
                  <a:rect l="l" t="t" r="r" b="b"/>
                  <a:pathLst>
                    <a:path w="8088" h="141" extrusionOk="0">
                      <a:moveTo>
                        <a:pt x="70" y="0"/>
                      </a:moveTo>
                      <a:cubicBezTo>
                        <a:pt x="35" y="0"/>
                        <a:pt x="0" y="35"/>
                        <a:pt x="0" y="70"/>
                      </a:cubicBezTo>
                      <a:cubicBezTo>
                        <a:pt x="0" y="106"/>
                        <a:pt x="35" y="141"/>
                        <a:pt x="70" y="141"/>
                      </a:cubicBezTo>
                      <a:lnTo>
                        <a:pt x="8006" y="141"/>
                      </a:lnTo>
                      <a:cubicBezTo>
                        <a:pt x="8053" y="141"/>
                        <a:pt x="8088" y="106"/>
                        <a:pt x="8088" y="70"/>
                      </a:cubicBezTo>
                      <a:cubicBezTo>
                        <a:pt x="8088" y="35"/>
                        <a:pt x="8053" y="0"/>
                        <a:pt x="8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5909147" y="5550104"/>
                  <a:ext cx="462027" cy="8008"/>
                </a:xfrm>
                <a:custGeom>
                  <a:avLst/>
                  <a:gdLst/>
                  <a:ahLst/>
                  <a:cxnLst/>
                  <a:rect l="l" t="t" r="r" b="b"/>
                  <a:pathLst>
                    <a:path w="8135" h="141" extrusionOk="0">
                      <a:moveTo>
                        <a:pt x="106" y="0"/>
                      </a:moveTo>
                      <a:cubicBezTo>
                        <a:pt x="1" y="0"/>
                        <a:pt x="1" y="141"/>
                        <a:pt x="106" y="141"/>
                      </a:cubicBezTo>
                      <a:lnTo>
                        <a:pt x="8041" y="141"/>
                      </a:lnTo>
                      <a:cubicBezTo>
                        <a:pt x="8135" y="141"/>
                        <a:pt x="8135" y="0"/>
                        <a:pt x="8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5909147" y="5620529"/>
                  <a:ext cx="462027" cy="8746"/>
                </a:xfrm>
                <a:custGeom>
                  <a:avLst/>
                  <a:gdLst/>
                  <a:ahLst/>
                  <a:cxnLst/>
                  <a:rect l="l" t="t" r="r" b="b"/>
                  <a:pathLst>
                    <a:path w="8135" h="154" extrusionOk="0">
                      <a:moveTo>
                        <a:pt x="106" y="1"/>
                      </a:moveTo>
                      <a:cubicBezTo>
                        <a:pt x="1" y="1"/>
                        <a:pt x="1" y="153"/>
                        <a:pt x="106" y="153"/>
                      </a:cubicBezTo>
                      <a:lnTo>
                        <a:pt x="8041" y="153"/>
                      </a:lnTo>
                      <a:cubicBezTo>
                        <a:pt x="8135" y="153"/>
                        <a:pt x="8135" y="1"/>
                        <a:pt x="80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5910510" y="5691692"/>
                  <a:ext cx="459358" cy="8008"/>
                </a:xfrm>
                <a:custGeom>
                  <a:avLst/>
                  <a:gdLst/>
                  <a:ahLst/>
                  <a:cxnLst/>
                  <a:rect l="l" t="t" r="r" b="b"/>
                  <a:pathLst>
                    <a:path w="8088" h="141" extrusionOk="0">
                      <a:moveTo>
                        <a:pt x="82" y="0"/>
                      </a:moveTo>
                      <a:cubicBezTo>
                        <a:pt x="35" y="0"/>
                        <a:pt x="0" y="35"/>
                        <a:pt x="0" y="70"/>
                      </a:cubicBezTo>
                      <a:cubicBezTo>
                        <a:pt x="0" y="106"/>
                        <a:pt x="35" y="141"/>
                        <a:pt x="82" y="141"/>
                      </a:cubicBezTo>
                      <a:lnTo>
                        <a:pt x="8017" y="141"/>
                      </a:lnTo>
                      <a:cubicBezTo>
                        <a:pt x="8052" y="141"/>
                        <a:pt x="8088" y="106"/>
                        <a:pt x="8088" y="70"/>
                      </a:cubicBezTo>
                      <a:cubicBezTo>
                        <a:pt x="8088" y="35"/>
                        <a:pt x="8052" y="0"/>
                        <a:pt x="80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5373410" y="5429133"/>
                  <a:ext cx="967219" cy="8008"/>
                </a:xfrm>
                <a:custGeom>
                  <a:avLst/>
                  <a:gdLst/>
                  <a:ahLst/>
                  <a:cxnLst/>
                  <a:rect l="l" t="t" r="r" b="b"/>
                  <a:pathLst>
                    <a:path w="17030" h="141" extrusionOk="0">
                      <a:moveTo>
                        <a:pt x="70" y="0"/>
                      </a:moveTo>
                      <a:cubicBezTo>
                        <a:pt x="35" y="0"/>
                        <a:pt x="0" y="24"/>
                        <a:pt x="0" y="70"/>
                      </a:cubicBezTo>
                      <a:cubicBezTo>
                        <a:pt x="0" y="105"/>
                        <a:pt x="35" y="141"/>
                        <a:pt x="70" y="141"/>
                      </a:cubicBezTo>
                      <a:lnTo>
                        <a:pt x="16959" y="141"/>
                      </a:lnTo>
                      <a:cubicBezTo>
                        <a:pt x="16994" y="141"/>
                        <a:pt x="17030" y="105"/>
                        <a:pt x="17030" y="70"/>
                      </a:cubicBezTo>
                      <a:cubicBezTo>
                        <a:pt x="17030" y="24"/>
                        <a:pt x="16994" y="0"/>
                        <a:pt x="16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34"/>
              <p:cNvSpPr/>
              <p:nvPr/>
            </p:nvSpPr>
            <p:spPr>
              <a:xfrm>
                <a:off x="6864363" y="4673999"/>
                <a:ext cx="38621" cy="1084898"/>
              </a:xfrm>
              <a:custGeom>
                <a:avLst/>
                <a:gdLst/>
                <a:ahLst/>
                <a:cxnLst/>
                <a:rect l="l" t="t" r="r" b="b"/>
                <a:pathLst>
                  <a:path w="680" h="19102" extrusionOk="0">
                    <a:moveTo>
                      <a:pt x="0" y="0"/>
                    </a:moveTo>
                    <a:lnTo>
                      <a:pt x="0" y="19101"/>
                    </a:lnTo>
                    <a:lnTo>
                      <a:pt x="679" y="19101"/>
                    </a:lnTo>
                    <a:lnTo>
                      <a:pt x="679" y="0"/>
                    </a:lnTo>
                    <a:close/>
                  </a:path>
                </a:pathLst>
              </a:custGeom>
              <a:solidFill>
                <a:srgbClr val="A2A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6864363" y="4937239"/>
                <a:ext cx="38621" cy="138977"/>
              </a:xfrm>
              <a:custGeom>
                <a:avLst/>
                <a:gdLst/>
                <a:ahLst/>
                <a:cxnLst/>
                <a:rect l="l" t="t" r="r" b="b"/>
                <a:pathLst>
                  <a:path w="680" h="2447" extrusionOk="0">
                    <a:moveTo>
                      <a:pt x="0" y="0"/>
                    </a:moveTo>
                    <a:lnTo>
                      <a:pt x="0" y="2446"/>
                    </a:lnTo>
                    <a:lnTo>
                      <a:pt x="679" y="2446"/>
                    </a:lnTo>
                    <a:lnTo>
                      <a:pt x="6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34"/>
            <p:cNvGrpSpPr/>
            <p:nvPr/>
          </p:nvGrpSpPr>
          <p:grpSpPr>
            <a:xfrm>
              <a:off x="3298737" y="2791532"/>
              <a:ext cx="2468781" cy="1859805"/>
              <a:chOff x="2887300" y="4368713"/>
              <a:chExt cx="2817922" cy="2122823"/>
            </a:xfrm>
          </p:grpSpPr>
          <p:sp>
            <p:nvSpPr>
              <p:cNvPr id="1198" name="Google Shape;1198;p34"/>
              <p:cNvSpPr/>
              <p:nvPr/>
            </p:nvSpPr>
            <p:spPr>
              <a:xfrm>
                <a:off x="3731834" y="6063293"/>
                <a:ext cx="891329" cy="330083"/>
              </a:xfrm>
              <a:custGeom>
                <a:avLst/>
                <a:gdLst/>
                <a:ahLst/>
                <a:cxnLst/>
                <a:rect l="l" t="t" r="r" b="b"/>
                <a:pathLst>
                  <a:path w="18751" h="6944" extrusionOk="0">
                    <a:moveTo>
                      <a:pt x="14205" y="1"/>
                    </a:moveTo>
                    <a:cubicBezTo>
                      <a:pt x="13957" y="1"/>
                      <a:pt x="13690" y="3"/>
                      <a:pt x="13401" y="8"/>
                    </a:cubicBezTo>
                    <a:cubicBezTo>
                      <a:pt x="11693" y="43"/>
                      <a:pt x="10007" y="184"/>
                      <a:pt x="8322" y="430"/>
                    </a:cubicBezTo>
                    <a:cubicBezTo>
                      <a:pt x="8261" y="426"/>
                      <a:pt x="8197" y="425"/>
                      <a:pt x="8130" y="425"/>
                    </a:cubicBezTo>
                    <a:cubicBezTo>
                      <a:pt x="6920" y="425"/>
                      <a:pt x="4732" y="923"/>
                      <a:pt x="3102" y="1811"/>
                    </a:cubicBezTo>
                    <a:cubicBezTo>
                      <a:pt x="1381" y="2759"/>
                      <a:pt x="0" y="3414"/>
                      <a:pt x="1557" y="4573"/>
                    </a:cubicBezTo>
                    <a:cubicBezTo>
                      <a:pt x="3114" y="5732"/>
                      <a:pt x="5993" y="6551"/>
                      <a:pt x="10042" y="6890"/>
                    </a:cubicBezTo>
                    <a:cubicBezTo>
                      <a:pt x="10459" y="6926"/>
                      <a:pt x="10864" y="6944"/>
                      <a:pt x="11257" y="6944"/>
                    </a:cubicBezTo>
                    <a:cubicBezTo>
                      <a:pt x="14671" y="6944"/>
                      <a:pt x="17141" y="5637"/>
                      <a:pt x="17907" y="4105"/>
                    </a:cubicBezTo>
                    <a:cubicBezTo>
                      <a:pt x="18750" y="2384"/>
                      <a:pt x="18177" y="570"/>
                      <a:pt x="17533" y="359"/>
                    </a:cubicBezTo>
                    <a:cubicBezTo>
                      <a:pt x="16950" y="161"/>
                      <a:pt x="16209" y="1"/>
                      <a:pt x="14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3769101" y="6059585"/>
                <a:ext cx="845125" cy="337356"/>
              </a:xfrm>
              <a:custGeom>
                <a:avLst/>
                <a:gdLst/>
                <a:ahLst/>
                <a:cxnLst/>
                <a:rect l="l" t="t" r="r" b="b"/>
                <a:pathLst>
                  <a:path w="17779" h="7097" extrusionOk="0">
                    <a:moveTo>
                      <a:pt x="13413" y="161"/>
                    </a:moveTo>
                    <a:cubicBezTo>
                      <a:pt x="15500" y="161"/>
                      <a:pt x="16202" y="330"/>
                      <a:pt x="16726" y="508"/>
                    </a:cubicBezTo>
                    <a:cubicBezTo>
                      <a:pt x="16913" y="566"/>
                      <a:pt x="17100" y="800"/>
                      <a:pt x="17252" y="1140"/>
                    </a:cubicBezTo>
                    <a:cubicBezTo>
                      <a:pt x="17521" y="1795"/>
                      <a:pt x="17638" y="2977"/>
                      <a:pt x="17053" y="4148"/>
                    </a:cubicBezTo>
                    <a:cubicBezTo>
                      <a:pt x="16357" y="5583"/>
                      <a:pt x="14033" y="6961"/>
                      <a:pt x="10478" y="6961"/>
                    </a:cubicBezTo>
                    <a:cubicBezTo>
                      <a:pt x="10090" y="6961"/>
                      <a:pt x="9687" y="6944"/>
                      <a:pt x="9270" y="6910"/>
                    </a:cubicBezTo>
                    <a:cubicBezTo>
                      <a:pt x="5314" y="6570"/>
                      <a:pt x="2388" y="5763"/>
                      <a:pt x="831" y="4592"/>
                    </a:cubicBezTo>
                    <a:cubicBezTo>
                      <a:pt x="375" y="4253"/>
                      <a:pt x="164" y="3949"/>
                      <a:pt x="188" y="3668"/>
                    </a:cubicBezTo>
                    <a:cubicBezTo>
                      <a:pt x="223" y="3129"/>
                      <a:pt x="1101" y="2661"/>
                      <a:pt x="2107" y="2099"/>
                    </a:cubicBezTo>
                    <a:lnTo>
                      <a:pt x="2365" y="1959"/>
                    </a:lnTo>
                    <a:cubicBezTo>
                      <a:pt x="3968" y="1081"/>
                      <a:pt x="6122" y="566"/>
                      <a:pt x="7339" y="566"/>
                    </a:cubicBezTo>
                    <a:cubicBezTo>
                      <a:pt x="7409" y="566"/>
                      <a:pt x="7468" y="578"/>
                      <a:pt x="7538" y="578"/>
                    </a:cubicBezTo>
                    <a:lnTo>
                      <a:pt x="7550" y="578"/>
                    </a:lnTo>
                    <a:cubicBezTo>
                      <a:pt x="9235" y="344"/>
                      <a:pt x="10920" y="203"/>
                      <a:pt x="12617" y="168"/>
                    </a:cubicBezTo>
                    <a:cubicBezTo>
                      <a:pt x="12903" y="163"/>
                      <a:pt x="13168" y="161"/>
                      <a:pt x="13413" y="161"/>
                    </a:cubicBezTo>
                    <a:close/>
                    <a:moveTo>
                      <a:pt x="13243" y="0"/>
                    </a:moveTo>
                    <a:cubicBezTo>
                      <a:pt x="13043" y="0"/>
                      <a:pt x="12831" y="1"/>
                      <a:pt x="12606" y="4"/>
                    </a:cubicBezTo>
                    <a:cubicBezTo>
                      <a:pt x="10909" y="51"/>
                      <a:pt x="9212" y="180"/>
                      <a:pt x="7538" y="426"/>
                    </a:cubicBezTo>
                    <a:cubicBezTo>
                      <a:pt x="7467" y="421"/>
                      <a:pt x="7392" y="419"/>
                      <a:pt x="7313" y="419"/>
                    </a:cubicBezTo>
                    <a:cubicBezTo>
                      <a:pt x="6068" y="419"/>
                      <a:pt x="3902" y="938"/>
                      <a:pt x="2294" y="1818"/>
                    </a:cubicBezTo>
                    <a:lnTo>
                      <a:pt x="2037" y="1971"/>
                    </a:lnTo>
                    <a:cubicBezTo>
                      <a:pt x="937" y="2567"/>
                      <a:pt x="71" y="3036"/>
                      <a:pt x="36" y="3656"/>
                    </a:cubicBezTo>
                    <a:cubicBezTo>
                      <a:pt x="0" y="3984"/>
                      <a:pt x="234" y="4335"/>
                      <a:pt x="738" y="4709"/>
                    </a:cubicBezTo>
                    <a:cubicBezTo>
                      <a:pt x="2318" y="5903"/>
                      <a:pt x="5267" y="6711"/>
                      <a:pt x="9247" y="7050"/>
                    </a:cubicBezTo>
                    <a:cubicBezTo>
                      <a:pt x="9680" y="7085"/>
                      <a:pt x="10089" y="7097"/>
                      <a:pt x="10487" y="7097"/>
                    </a:cubicBezTo>
                    <a:cubicBezTo>
                      <a:pt x="14104" y="7097"/>
                      <a:pt x="16468" y="5669"/>
                      <a:pt x="17182" y="4206"/>
                    </a:cubicBezTo>
                    <a:cubicBezTo>
                      <a:pt x="17779" y="2989"/>
                      <a:pt x="17674" y="1748"/>
                      <a:pt x="17381" y="1069"/>
                    </a:cubicBezTo>
                    <a:cubicBezTo>
                      <a:pt x="17217" y="683"/>
                      <a:pt x="17006" y="437"/>
                      <a:pt x="16772" y="355"/>
                    </a:cubicBezTo>
                    <a:cubicBezTo>
                      <a:pt x="16214" y="173"/>
                      <a:pt x="15478" y="0"/>
                      <a:pt x="13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3157102" y="6062437"/>
                <a:ext cx="1518363" cy="425438"/>
              </a:xfrm>
              <a:custGeom>
                <a:avLst/>
                <a:gdLst/>
                <a:ahLst/>
                <a:cxnLst/>
                <a:rect l="l" t="t" r="r" b="b"/>
                <a:pathLst>
                  <a:path w="31942" h="8950" extrusionOk="0">
                    <a:moveTo>
                      <a:pt x="28518" y="0"/>
                    </a:moveTo>
                    <a:cubicBezTo>
                      <a:pt x="27478" y="0"/>
                      <a:pt x="26291" y="187"/>
                      <a:pt x="25188" y="506"/>
                    </a:cubicBezTo>
                    <a:cubicBezTo>
                      <a:pt x="23081" y="1103"/>
                      <a:pt x="17054" y="4415"/>
                      <a:pt x="17054" y="4415"/>
                    </a:cubicBezTo>
                    <a:cubicBezTo>
                      <a:pt x="15626" y="5153"/>
                      <a:pt x="11014" y="5750"/>
                      <a:pt x="9083" y="6311"/>
                    </a:cubicBezTo>
                    <a:cubicBezTo>
                      <a:pt x="7152" y="6873"/>
                      <a:pt x="3021" y="6873"/>
                      <a:pt x="1768" y="7177"/>
                    </a:cubicBezTo>
                    <a:cubicBezTo>
                      <a:pt x="516" y="7470"/>
                      <a:pt x="1" y="7985"/>
                      <a:pt x="867" y="8465"/>
                    </a:cubicBezTo>
                    <a:cubicBezTo>
                      <a:pt x="1456" y="8788"/>
                      <a:pt x="4506" y="8949"/>
                      <a:pt x="7160" y="8949"/>
                    </a:cubicBezTo>
                    <a:cubicBezTo>
                      <a:pt x="8354" y="8949"/>
                      <a:pt x="9468" y="8916"/>
                      <a:pt x="10242" y="8851"/>
                    </a:cubicBezTo>
                    <a:cubicBezTo>
                      <a:pt x="12735" y="8640"/>
                      <a:pt x="21817" y="8676"/>
                      <a:pt x="24146" y="7985"/>
                    </a:cubicBezTo>
                    <a:cubicBezTo>
                      <a:pt x="26476" y="7306"/>
                      <a:pt x="30654" y="5410"/>
                      <a:pt x="31169" y="4509"/>
                    </a:cubicBezTo>
                    <a:cubicBezTo>
                      <a:pt x="31684" y="3596"/>
                      <a:pt x="31941" y="1232"/>
                      <a:pt x="30818" y="506"/>
                    </a:cubicBezTo>
                    <a:cubicBezTo>
                      <a:pt x="30288" y="155"/>
                      <a:pt x="29464" y="0"/>
                      <a:pt x="28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3173834" y="6058920"/>
                <a:ext cx="1504958" cy="432616"/>
              </a:xfrm>
              <a:custGeom>
                <a:avLst/>
                <a:gdLst/>
                <a:ahLst/>
                <a:cxnLst/>
                <a:rect l="l" t="t" r="r" b="b"/>
                <a:pathLst>
                  <a:path w="31660" h="9101" extrusionOk="0">
                    <a:moveTo>
                      <a:pt x="28183" y="147"/>
                    </a:moveTo>
                    <a:cubicBezTo>
                      <a:pt x="29085" y="147"/>
                      <a:pt x="29892" y="287"/>
                      <a:pt x="30431" y="639"/>
                    </a:cubicBezTo>
                    <a:cubicBezTo>
                      <a:pt x="31484" y="1329"/>
                      <a:pt x="31262" y="3658"/>
                      <a:pt x="30758" y="4548"/>
                    </a:cubicBezTo>
                    <a:cubicBezTo>
                      <a:pt x="30243" y="5437"/>
                      <a:pt x="26053" y="7322"/>
                      <a:pt x="23783" y="8000"/>
                    </a:cubicBezTo>
                    <a:cubicBezTo>
                      <a:pt x="22226" y="8457"/>
                      <a:pt x="17650" y="8586"/>
                      <a:pt x="13963" y="8691"/>
                    </a:cubicBezTo>
                    <a:cubicBezTo>
                      <a:pt x="12219" y="8738"/>
                      <a:pt x="10709" y="8785"/>
                      <a:pt x="9902" y="8855"/>
                    </a:cubicBezTo>
                    <a:cubicBezTo>
                      <a:pt x="9131" y="8921"/>
                      <a:pt x="8013" y="8953"/>
                      <a:pt x="6814" y="8953"/>
                    </a:cubicBezTo>
                    <a:cubicBezTo>
                      <a:pt x="4170" y="8953"/>
                      <a:pt x="1134" y="8794"/>
                      <a:pt x="562" y="8480"/>
                    </a:cubicBezTo>
                    <a:cubicBezTo>
                      <a:pt x="363" y="8363"/>
                      <a:pt x="141" y="8211"/>
                      <a:pt x="164" y="8024"/>
                    </a:cubicBezTo>
                    <a:cubicBezTo>
                      <a:pt x="211" y="7766"/>
                      <a:pt x="679" y="7497"/>
                      <a:pt x="1440" y="7322"/>
                    </a:cubicBezTo>
                    <a:cubicBezTo>
                      <a:pt x="1955" y="7193"/>
                      <a:pt x="2949" y="7123"/>
                      <a:pt x="4108" y="7041"/>
                    </a:cubicBezTo>
                    <a:cubicBezTo>
                      <a:pt x="5758" y="6924"/>
                      <a:pt x="7619" y="6783"/>
                      <a:pt x="8766" y="6456"/>
                    </a:cubicBezTo>
                    <a:cubicBezTo>
                      <a:pt x="9504" y="6233"/>
                      <a:pt x="10662" y="6011"/>
                      <a:pt x="11880" y="5777"/>
                    </a:cubicBezTo>
                    <a:cubicBezTo>
                      <a:pt x="13834" y="5402"/>
                      <a:pt x="15859" y="5004"/>
                      <a:pt x="16737" y="4559"/>
                    </a:cubicBezTo>
                    <a:cubicBezTo>
                      <a:pt x="16795" y="4524"/>
                      <a:pt x="22776" y="1236"/>
                      <a:pt x="24860" y="650"/>
                    </a:cubicBezTo>
                    <a:cubicBezTo>
                      <a:pt x="25936" y="334"/>
                      <a:pt x="27060" y="159"/>
                      <a:pt x="28183" y="147"/>
                    </a:cubicBezTo>
                    <a:close/>
                    <a:moveTo>
                      <a:pt x="28187" y="1"/>
                    </a:moveTo>
                    <a:cubicBezTo>
                      <a:pt x="27094" y="1"/>
                      <a:pt x="25872" y="202"/>
                      <a:pt x="24813" y="498"/>
                    </a:cubicBezTo>
                    <a:cubicBezTo>
                      <a:pt x="22729" y="1095"/>
                      <a:pt x="16772" y="4372"/>
                      <a:pt x="16667" y="4431"/>
                    </a:cubicBezTo>
                    <a:cubicBezTo>
                      <a:pt x="15801" y="4864"/>
                      <a:pt x="13706" y="5273"/>
                      <a:pt x="11845" y="5636"/>
                    </a:cubicBezTo>
                    <a:cubicBezTo>
                      <a:pt x="10616" y="5882"/>
                      <a:pt x="9469" y="6093"/>
                      <a:pt x="8720" y="6315"/>
                    </a:cubicBezTo>
                    <a:cubicBezTo>
                      <a:pt x="7596" y="6643"/>
                      <a:pt x="5735" y="6772"/>
                      <a:pt x="4096" y="6889"/>
                    </a:cubicBezTo>
                    <a:cubicBezTo>
                      <a:pt x="2938" y="6971"/>
                      <a:pt x="1931" y="7052"/>
                      <a:pt x="1405" y="7169"/>
                    </a:cubicBezTo>
                    <a:cubicBezTo>
                      <a:pt x="562" y="7380"/>
                      <a:pt x="70" y="7673"/>
                      <a:pt x="23" y="8000"/>
                    </a:cubicBezTo>
                    <a:cubicBezTo>
                      <a:pt x="0" y="8211"/>
                      <a:pt x="152" y="8422"/>
                      <a:pt x="480" y="8597"/>
                    </a:cubicBezTo>
                    <a:cubicBezTo>
                      <a:pt x="1077" y="8937"/>
                      <a:pt x="4120" y="9101"/>
                      <a:pt x="6788" y="9101"/>
                    </a:cubicBezTo>
                    <a:cubicBezTo>
                      <a:pt x="7982" y="9101"/>
                      <a:pt x="9106" y="9066"/>
                      <a:pt x="9913" y="8995"/>
                    </a:cubicBezTo>
                    <a:cubicBezTo>
                      <a:pt x="10721" y="8925"/>
                      <a:pt x="12231" y="8878"/>
                      <a:pt x="13975" y="8831"/>
                    </a:cubicBezTo>
                    <a:cubicBezTo>
                      <a:pt x="17662" y="8726"/>
                      <a:pt x="22249" y="8597"/>
                      <a:pt x="23830" y="8129"/>
                    </a:cubicBezTo>
                    <a:cubicBezTo>
                      <a:pt x="26170" y="7439"/>
                      <a:pt x="30349" y="5543"/>
                      <a:pt x="30887" y="4606"/>
                    </a:cubicBezTo>
                    <a:cubicBezTo>
                      <a:pt x="31437" y="3647"/>
                      <a:pt x="31660" y="1259"/>
                      <a:pt x="30524" y="510"/>
                    </a:cubicBezTo>
                    <a:cubicBezTo>
                      <a:pt x="29963" y="148"/>
                      <a:pt x="29122" y="1"/>
                      <a:pt x="281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3552679" y="6181034"/>
                <a:ext cx="1106615" cy="306601"/>
              </a:xfrm>
              <a:custGeom>
                <a:avLst/>
                <a:gdLst/>
                <a:ahLst/>
                <a:cxnLst/>
                <a:rect l="l" t="t" r="r" b="b"/>
                <a:pathLst>
                  <a:path w="23280" h="6450" extrusionOk="0">
                    <a:moveTo>
                      <a:pt x="23280" y="1"/>
                    </a:moveTo>
                    <a:lnTo>
                      <a:pt x="23280" y="1"/>
                    </a:lnTo>
                    <a:cubicBezTo>
                      <a:pt x="21723" y="1241"/>
                      <a:pt x="19301" y="2704"/>
                      <a:pt x="15941" y="3898"/>
                    </a:cubicBezTo>
                    <a:cubicBezTo>
                      <a:pt x="12746" y="5045"/>
                      <a:pt x="3734" y="6063"/>
                      <a:pt x="1" y="6450"/>
                    </a:cubicBezTo>
                    <a:cubicBezTo>
                      <a:pt x="738" y="6426"/>
                      <a:pt x="1417" y="6403"/>
                      <a:pt x="1932" y="6356"/>
                    </a:cubicBezTo>
                    <a:cubicBezTo>
                      <a:pt x="4425" y="6145"/>
                      <a:pt x="13507" y="6181"/>
                      <a:pt x="15824" y="5490"/>
                    </a:cubicBezTo>
                    <a:cubicBezTo>
                      <a:pt x="18154" y="4811"/>
                      <a:pt x="22332" y="2915"/>
                      <a:pt x="22847" y="2014"/>
                    </a:cubicBezTo>
                    <a:cubicBezTo>
                      <a:pt x="23093" y="1569"/>
                      <a:pt x="23280" y="785"/>
                      <a:pt x="23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3549352" y="6177612"/>
                <a:ext cx="1113840" cy="313351"/>
              </a:xfrm>
              <a:custGeom>
                <a:avLst/>
                <a:gdLst/>
                <a:ahLst/>
                <a:cxnLst/>
                <a:rect l="l" t="t" r="r" b="b"/>
                <a:pathLst>
                  <a:path w="23432" h="6592" extrusionOk="0">
                    <a:moveTo>
                      <a:pt x="23280" y="225"/>
                    </a:moveTo>
                    <a:cubicBezTo>
                      <a:pt x="23256" y="915"/>
                      <a:pt x="23092" y="1629"/>
                      <a:pt x="22847" y="2039"/>
                    </a:cubicBezTo>
                    <a:cubicBezTo>
                      <a:pt x="22343" y="2929"/>
                      <a:pt x="18142" y="4825"/>
                      <a:pt x="15883" y="5492"/>
                    </a:cubicBezTo>
                    <a:cubicBezTo>
                      <a:pt x="14326" y="5960"/>
                      <a:pt x="9738" y="6089"/>
                      <a:pt x="6063" y="6194"/>
                    </a:cubicBezTo>
                    <a:cubicBezTo>
                      <a:pt x="4705" y="6229"/>
                      <a:pt x="3500" y="6264"/>
                      <a:pt x="2645" y="6311"/>
                    </a:cubicBezTo>
                    <a:cubicBezTo>
                      <a:pt x="6976" y="5819"/>
                      <a:pt x="13437" y="4965"/>
                      <a:pt x="16035" y="4040"/>
                    </a:cubicBezTo>
                    <a:cubicBezTo>
                      <a:pt x="19581" y="2776"/>
                      <a:pt x="21922" y="1290"/>
                      <a:pt x="23280" y="225"/>
                    </a:cubicBezTo>
                    <a:close/>
                    <a:moveTo>
                      <a:pt x="23355" y="1"/>
                    </a:moveTo>
                    <a:cubicBezTo>
                      <a:pt x="23342" y="1"/>
                      <a:pt x="23328" y="8"/>
                      <a:pt x="23315" y="14"/>
                    </a:cubicBezTo>
                    <a:cubicBezTo>
                      <a:pt x="21981" y="1079"/>
                      <a:pt x="19628" y="2601"/>
                      <a:pt x="15988" y="3912"/>
                    </a:cubicBezTo>
                    <a:cubicBezTo>
                      <a:pt x="12805" y="5035"/>
                      <a:pt x="3792" y="6054"/>
                      <a:pt x="71" y="6440"/>
                    </a:cubicBezTo>
                    <a:cubicBezTo>
                      <a:pt x="24" y="6452"/>
                      <a:pt x="0" y="6487"/>
                      <a:pt x="0" y="6522"/>
                    </a:cubicBezTo>
                    <a:cubicBezTo>
                      <a:pt x="0" y="6557"/>
                      <a:pt x="35" y="6592"/>
                      <a:pt x="71" y="6592"/>
                    </a:cubicBezTo>
                    <a:cubicBezTo>
                      <a:pt x="831" y="6580"/>
                      <a:pt x="1510" y="6545"/>
                      <a:pt x="2002" y="6510"/>
                    </a:cubicBezTo>
                    <a:cubicBezTo>
                      <a:pt x="2821" y="6440"/>
                      <a:pt x="4319" y="6393"/>
                      <a:pt x="6063" y="6346"/>
                    </a:cubicBezTo>
                    <a:cubicBezTo>
                      <a:pt x="9750" y="6241"/>
                      <a:pt x="14349" y="6112"/>
                      <a:pt x="15918" y="5644"/>
                    </a:cubicBezTo>
                    <a:cubicBezTo>
                      <a:pt x="18270" y="4953"/>
                      <a:pt x="22449" y="3057"/>
                      <a:pt x="22975" y="2121"/>
                    </a:cubicBezTo>
                    <a:cubicBezTo>
                      <a:pt x="23245" y="1641"/>
                      <a:pt x="23432" y="822"/>
                      <a:pt x="23432" y="73"/>
                    </a:cubicBezTo>
                    <a:cubicBezTo>
                      <a:pt x="23432" y="49"/>
                      <a:pt x="23408" y="26"/>
                      <a:pt x="23385" y="14"/>
                    </a:cubicBezTo>
                    <a:cubicBezTo>
                      <a:pt x="23375" y="4"/>
                      <a:pt x="23365" y="1"/>
                      <a:pt x="233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354386" y="6064196"/>
                <a:ext cx="183628" cy="329418"/>
              </a:xfrm>
              <a:custGeom>
                <a:avLst/>
                <a:gdLst/>
                <a:ahLst/>
                <a:cxnLst/>
                <a:rect l="l" t="t" r="r" b="b"/>
                <a:pathLst>
                  <a:path w="3863" h="6930" extrusionOk="0">
                    <a:moveTo>
                      <a:pt x="2505" y="1"/>
                    </a:moveTo>
                    <a:cubicBezTo>
                      <a:pt x="1650" y="71"/>
                      <a:pt x="819" y="235"/>
                      <a:pt x="0" y="469"/>
                    </a:cubicBezTo>
                    <a:cubicBezTo>
                      <a:pt x="0" y="469"/>
                      <a:pt x="2552" y="3383"/>
                      <a:pt x="1721" y="6930"/>
                    </a:cubicBezTo>
                    <a:cubicBezTo>
                      <a:pt x="2364" y="6661"/>
                      <a:pt x="2996" y="6368"/>
                      <a:pt x="3582" y="6075"/>
                    </a:cubicBezTo>
                    <a:cubicBezTo>
                      <a:pt x="3710" y="5443"/>
                      <a:pt x="3862" y="3594"/>
                      <a:pt x="2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4350488" y="6060726"/>
                <a:ext cx="190853" cy="336785"/>
              </a:xfrm>
              <a:custGeom>
                <a:avLst/>
                <a:gdLst/>
                <a:ahLst/>
                <a:cxnLst/>
                <a:rect l="l" t="t" r="r" b="b"/>
                <a:pathLst>
                  <a:path w="4015" h="7085" extrusionOk="0">
                    <a:moveTo>
                      <a:pt x="2528" y="156"/>
                    </a:moveTo>
                    <a:cubicBezTo>
                      <a:pt x="3839" y="3620"/>
                      <a:pt x="3722" y="5446"/>
                      <a:pt x="3593" y="6102"/>
                    </a:cubicBezTo>
                    <a:cubicBezTo>
                      <a:pt x="3078" y="6359"/>
                      <a:pt x="2493" y="6628"/>
                      <a:pt x="1908" y="6886"/>
                    </a:cubicBezTo>
                    <a:cubicBezTo>
                      <a:pt x="2563" y="3737"/>
                      <a:pt x="609" y="1092"/>
                      <a:pt x="211" y="577"/>
                    </a:cubicBezTo>
                    <a:cubicBezTo>
                      <a:pt x="972" y="367"/>
                      <a:pt x="1744" y="226"/>
                      <a:pt x="2528" y="156"/>
                    </a:cubicBezTo>
                    <a:close/>
                    <a:moveTo>
                      <a:pt x="2593" y="1"/>
                    </a:moveTo>
                    <a:cubicBezTo>
                      <a:pt x="2587" y="1"/>
                      <a:pt x="2581" y="2"/>
                      <a:pt x="2575" y="4"/>
                    </a:cubicBezTo>
                    <a:cubicBezTo>
                      <a:pt x="1721" y="74"/>
                      <a:pt x="878" y="226"/>
                      <a:pt x="59" y="472"/>
                    </a:cubicBezTo>
                    <a:cubicBezTo>
                      <a:pt x="35" y="472"/>
                      <a:pt x="12" y="495"/>
                      <a:pt x="12" y="519"/>
                    </a:cubicBezTo>
                    <a:cubicBezTo>
                      <a:pt x="0" y="542"/>
                      <a:pt x="12" y="565"/>
                      <a:pt x="24" y="589"/>
                    </a:cubicBezTo>
                    <a:cubicBezTo>
                      <a:pt x="47" y="612"/>
                      <a:pt x="2540" y="3515"/>
                      <a:pt x="1732" y="6991"/>
                    </a:cubicBezTo>
                    <a:cubicBezTo>
                      <a:pt x="1721" y="7038"/>
                      <a:pt x="1756" y="7085"/>
                      <a:pt x="1803" y="7085"/>
                    </a:cubicBezTo>
                    <a:cubicBezTo>
                      <a:pt x="1814" y="7085"/>
                      <a:pt x="1826" y="7073"/>
                      <a:pt x="1838" y="7073"/>
                    </a:cubicBezTo>
                    <a:cubicBezTo>
                      <a:pt x="2481" y="6804"/>
                      <a:pt x="3125" y="6511"/>
                      <a:pt x="3699" y="6219"/>
                    </a:cubicBezTo>
                    <a:cubicBezTo>
                      <a:pt x="3710" y="6207"/>
                      <a:pt x="3734" y="6183"/>
                      <a:pt x="3734" y="6160"/>
                    </a:cubicBezTo>
                    <a:cubicBezTo>
                      <a:pt x="3863" y="5528"/>
                      <a:pt x="4015" y="3644"/>
                      <a:pt x="2645" y="51"/>
                    </a:cubicBezTo>
                    <a:cubicBezTo>
                      <a:pt x="2636" y="22"/>
                      <a:pt x="2618" y="1"/>
                      <a:pt x="25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3157673" y="6340177"/>
                <a:ext cx="540806" cy="147691"/>
              </a:xfrm>
              <a:custGeom>
                <a:avLst/>
                <a:gdLst/>
                <a:ahLst/>
                <a:cxnLst/>
                <a:rect l="l" t="t" r="r" b="b"/>
                <a:pathLst>
                  <a:path w="11377" h="3107" extrusionOk="0">
                    <a:moveTo>
                      <a:pt x="11155" y="0"/>
                    </a:moveTo>
                    <a:cubicBezTo>
                      <a:pt x="10335" y="164"/>
                      <a:pt x="9610" y="316"/>
                      <a:pt x="9083" y="468"/>
                    </a:cubicBezTo>
                    <a:cubicBezTo>
                      <a:pt x="7140" y="1030"/>
                      <a:pt x="3009" y="1030"/>
                      <a:pt x="1768" y="1334"/>
                    </a:cubicBezTo>
                    <a:cubicBezTo>
                      <a:pt x="516" y="1627"/>
                      <a:pt x="1" y="2142"/>
                      <a:pt x="855" y="2622"/>
                    </a:cubicBezTo>
                    <a:cubicBezTo>
                      <a:pt x="1452" y="2945"/>
                      <a:pt x="4505" y="3106"/>
                      <a:pt x="7159" y="3106"/>
                    </a:cubicBezTo>
                    <a:cubicBezTo>
                      <a:pt x="8354" y="3106"/>
                      <a:pt x="9468" y="3073"/>
                      <a:pt x="10242" y="3008"/>
                    </a:cubicBezTo>
                    <a:cubicBezTo>
                      <a:pt x="10534" y="2985"/>
                      <a:pt x="10921" y="2961"/>
                      <a:pt x="11377" y="2938"/>
                    </a:cubicBezTo>
                    <a:cubicBezTo>
                      <a:pt x="10382" y="1861"/>
                      <a:pt x="10839" y="597"/>
                      <a:pt x="1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3173834" y="6336612"/>
                <a:ext cx="528019" cy="154917"/>
              </a:xfrm>
              <a:custGeom>
                <a:avLst/>
                <a:gdLst/>
                <a:ahLst/>
                <a:cxnLst/>
                <a:rect l="l" t="t" r="r" b="b"/>
                <a:pathLst>
                  <a:path w="11108" h="3259" extrusionOk="0">
                    <a:moveTo>
                      <a:pt x="10674" y="169"/>
                    </a:moveTo>
                    <a:lnTo>
                      <a:pt x="10674" y="169"/>
                    </a:lnTo>
                    <a:cubicBezTo>
                      <a:pt x="10358" y="836"/>
                      <a:pt x="10066" y="1948"/>
                      <a:pt x="10885" y="2954"/>
                    </a:cubicBezTo>
                    <a:cubicBezTo>
                      <a:pt x="10464" y="2966"/>
                      <a:pt x="10136" y="2989"/>
                      <a:pt x="9890" y="3013"/>
                    </a:cubicBezTo>
                    <a:cubicBezTo>
                      <a:pt x="9123" y="3079"/>
                      <a:pt x="8008" y="3111"/>
                      <a:pt x="6810" y="3111"/>
                    </a:cubicBezTo>
                    <a:cubicBezTo>
                      <a:pt x="4169" y="3111"/>
                      <a:pt x="1130" y="2952"/>
                      <a:pt x="550" y="2638"/>
                    </a:cubicBezTo>
                    <a:cubicBezTo>
                      <a:pt x="363" y="2533"/>
                      <a:pt x="141" y="2369"/>
                      <a:pt x="164" y="2182"/>
                    </a:cubicBezTo>
                    <a:cubicBezTo>
                      <a:pt x="199" y="1924"/>
                      <a:pt x="679" y="1655"/>
                      <a:pt x="1440" y="1480"/>
                    </a:cubicBezTo>
                    <a:cubicBezTo>
                      <a:pt x="1955" y="1351"/>
                      <a:pt x="2949" y="1281"/>
                      <a:pt x="4108" y="1199"/>
                    </a:cubicBezTo>
                    <a:cubicBezTo>
                      <a:pt x="5758" y="1082"/>
                      <a:pt x="7619" y="941"/>
                      <a:pt x="8755" y="614"/>
                    </a:cubicBezTo>
                    <a:cubicBezTo>
                      <a:pt x="9293" y="461"/>
                      <a:pt x="10019" y="309"/>
                      <a:pt x="10674" y="169"/>
                    </a:cubicBezTo>
                    <a:close/>
                    <a:moveTo>
                      <a:pt x="10817" y="0"/>
                    </a:moveTo>
                    <a:cubicBezTo>
                      <a:pt x="10809" y="0"/>
                      <a:pt x="10801" y="2"/>
                      <a:pt x="10791" y="5"/>
                    </a:cubicBezTo>
                    <a:cubicBezTo>
                      <a:pt x="10089" y="145"/>
                      <a:pt x="9293" y="309"/>
                      <a:pt x="8720" y="473"/>
                    </a:cubicBezTo>
                    <a:cubicBezTo>
                      <a:pt x="7596" y="801"/>
                      <a:pt x="5735" y="930"/>
                      <a:pt x="4096" y="1047"/>
                    </a:cubicBezTo>
                    <a:cubicBezTo>
                      <a:pt x="2938" y="1129"/>
                      <a:pt x="1931" y="1210"/>
                      <a:pt x="1405" y="1327"/>
                    </a:cubicBezTo>
                    <a:cubicBezTo>
                      <a:pt x="562" y="1538"/>
                      <a:pt x="70" y="1831"/>
                      <a:pt x="23" y="2158"/>
                    </a:cubicBezTo>
                    <a:cubicBezTo>
                      <a:pt x="0" y="2369"/>
                      <a:pt x="152" y="2580"/>
                      <a:pt x="480" y="2755"/>
                    </a:cubicBezTo>
                    <a:cubicBezTo>
                      <a:pt x="1077" y="3095"/>
                      <a:pt x="4120" y="3259"/>
                      <a:pt x="6788" y="3259"/>
                    </a:cubicBezTo>
                    <a:cubicBezTo>
                      <a:pt x="7982" y="3259"/>
                      <a:pt x="9118" y="3224"/>
                      <a:pt x="9902" y="3153"/>
                    </a:cubicBezTo>
                    <a:cubicBezTo>
                      <a:pt x="10171" y="3130"/>
                      <a:pt x="10545" y="3107"/>
                      <a:pt x="11037" y="3083"/>
                    </a:cubicBezTo>
                    <a:cubicBezTo>
                      <a:pt x="11060" y="3083"/>
                      <a:pt x="11084" y="3071"/>
                      <a:pt x="11096" y="3036"/>
                    </a:cubicBezTo>
                    <a:cubicBezTo>
                      <a:pt x="11107" y="3013"/>
                      <a:pt x="11107" y="2989"/>
                      <a:pt x="11084" y="2966"/>
                    </a:cubicBezTo>
                    <a:cubicBezTo>
                      <a:pt x="10136" y="1936"/>
                      <a:pt x="10545" y="731"/>
                      <a:pt x="10873" y="110"/>
                    </a:cubicBezTo>
                    <a:cubicBezTo>
                      <a:pt x="10885" y="87"/>
                      <a:pt x="10885" y="52"/>
                      <a:pt x="10873" y="28"/>
                    </a:cubicBezTo>
                    <a:cubicBezTo>
                      <a:pt x="10856" y="11"/>
                      <a:pt x="10839" y="0"/>
                      <a:pt x="108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2887300" y="6014714"/>
                <a:ext cx="1079948" cy="421826"/>
              </a:xfrm>
              <a:custGeom>
                <a:avLst/>
                <a:gdLst/>
                <a:ahLst/>
                <a:cxnLst/>
                <a:rect l="l" t="t" r="r" b="b"/>
                <a:pathLst>
                  <a:path w="22719" h="8874" extrusionOk="0">
                    <a:moveTo>
                      <a:pt x="12922" y="0"/>
                    </a:moveTo>
                    <a:cubicBezTo>
                      <a:pt x="12922" y="0"/>
                      <a:pt x="9001" y="468"/>
                      <a:pt x="7023" y="644"/>
                    </a:cubicBezTo>
                    <a:cubicBezTo>
                      <a:pt x="5045" y="820"/>
                      <a:pt x="1463" y="2411"/>
                      <a:pt x="726" y="3956"/>
                    </a:cubicBezTo>
                    <a:cubicBezTo>
                      <a:pt x="0" y="5513"/>
                      <a:pt x="2189" y="7362"/>
                      <a:pt x="3441" y="7748"/>
                    </a:cubicBezTo>
                    <a:cubicBezTo>
                      <a:pt x="4607" y="8108"/>
                      <a:pt x="7924" y="8873"/>
                      <a:pt x="10048" y="8873"/>
                    </a:cubicBezTo>
                    <a:cubicBezTo>
                      <a:pt x="10205" y="8873"/>
                      <a:pt x="10356" y="8869"/>
                      <a:pt x="10499" y="8860"/>
                    </a:cubicBezTo>
                    <a:cubicBezTo>
                      <a:pt x="12559" y="8732"/>
                      <a:pt x="18680" y="6929"/>
                      <a:pt x="19757" y="6578"/>
                    </a:cubicBezTo>
                    <a:cubicBezTo>
                      <a:pt x="20822" y="6239"/>
                      <a:pt x="22718" y="5419"/>
                      <a:pt x="22718" y="5419"/>
                    </a:cubicBezTo>
                    <a:cubicBezTo>
                      <a:pt x="22718" y="5419"/>
                      <a:pt x="20916" y="5419"/>
                      <a:pt x="17861" y="3874"/>
                    </a:cubicBezTo>
                    <a:cubicBezTo>
                      <a:pt x="14806" y="2318"/>
                      <a:pt x="14338" y="726"/>
                      <a:pt x="1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2908975" y="6011386"/>
                <a:ext cx="1064071" cy="428956"/>
              </a:xfrm>
              <a:custGeom>
                <a:avLst/>
                <a:gdLst/>
                <a:ahLst/>
                <a:cxnLst/>
                <a:rect l="l" t="t" r="r" b="b"/>
                <a:pathLst>
                  <a:path w="22385" h="9024" extrusionOk="0">
                    <a:moveTo>
                      <a:pt x="12442" y="140"/>
                    </a:moveTo>
                    <a:cubicBezTo>
                      <a:pt x="13004" y="433"/>
                      <a:pt x="13414" y="866"/>
                      <a:pt x="13894" y="1369"/>
                    </a:cubicBezTo>
                    <a:cubicBezTo>
                      <a:pt x="14631" y="2130"/>
                      <a:pt x="15544" y="3078"/>
                      <a:pt x="17381" y="4003"/>
                    </a:cubicBezTo>
                    <a:cubicBezTo>
                      <a:pt x="19699" y="5185"/>
                      <a:pt x="21326" y="5478"/>
                      <a:pt x="21969" y="5548"/>
                    </a:cubicBezTo>
                    <a:cubicBezTo>
                      <a:pt x="21408" y="5782"/>
                      <a:pt x="20109" y="6320"/>
                      <a:pt x="19289" y="6589"/>
                    </a:cubicBezTo>
                    <a:cubicBezTo>
                      <a:pt x="18458" y="6847"/>
                      <a:pt x="12161" y="8731"/>
                      <a:pt x="10043" y="8860"/>
                    </a:cubicBezTo>
                    <a:cubicBezTo>
                      <a:pt x="9904" y="8869"/>
                      <a:pt x="9757" y="8873"/>
                      <a:pt x="9604" y="8873"/>
                    </a:cubicBezTo>
                    <a:cubicBezTo>
                      <a:pt x="7506" y="8873"/>
                      <a:pt x="4166" y="8097"/>
                      <a:pt x="3021" y="7748"/>
                    </a:cubicBezTo>
                    <a:cubicBezTo>
                      <a:pt x="2108" y="7467"/>
                      <a:pt x="832" y="6472"/>
                      <a:pt x="387" y="5442"/>
                    </a:cubicBezTo>
                    <a:cubicBezTo>
                      <a:pt x="165" y="4939"/>
                      <a:pt x="153" y="4471"/>
                      <a:pt x="352" y="4061"/>
                    </a:cubicBezTo>
                    <a:cubicBezTo>
                      <a:pt x="1078" y="2516"/>
                      <a:pt x="4694" y="948"/>
                      <a:pt x="6567" y="784"/>
                    </a:cubicBezTo>
                    <a:cubicBezTo>
                      <a:pt x="8451" y="620"/>
                      <a:pt x="12126" y="187"/>
                      <a:pt x="12442" y="140"/>
                    </a:cubicBezTo>
                    <a:close/>
                    <a:moveTo>
                      <a:pt x="12454" y="0"/>
                    </a:moveTo>
                    <a:cubicBezTo>
                      <a:pt x="12407" y="0"/>
                      <a:pt x="8510" y="468"/>
                      <a:pt x="6555" y="644"/>
                    </a:cubicBezTo>
                    <a:cubicBezTo>
                      <a:pt x="4601" y="808"/>
                      <a:pt x="972" y="2388"/>
                      <a:pt x="212" y="4003"/>
                    </a:cubicBezTo>
                    <a:cubicBezTo>
                      <a:pt x="1" y="4459"/>
                      <a:pt x="13" y="4963"/>
                      <a:pt x="247" y="5501"/>
                    </a:cubicBezTo>
                    <a:cubicBezTo>
                      <a:pt x="715" y="6566"/>
                      <a:pt x="2037" y="7596"/>
                      <a:pt x="2974" y="7889"/>
                    </a:cubicBezTo>
                    <a:cubicBezTo>
                      <a:pt x="3969" y="8193"/>
                      <a:pt x="7374" y="9024"/>
                      <a:pt x="9587" y="9024"/>
                    </a:cubicBezTo>
                    <a:cubicBezTo>
                      <a:pt x="9750" y="9024"/>
                      <a:pt x="9903" y="9012"/>
                      <a:pt x="10055" y="9012"/>
                    </a:cubicBezTo>
                    <a:cubicBezTo>
                      <a:pt x="12173" y="8883"/>
                      <a:pt x="18493" y="6999"/>
                      <a:pt x="19324" y="6730"/>
                    </a:cubicBezTo>
                    <a:cubicBezTo>
                      <a:pt x="20401" y="6390"/>
                      <a:pt x="22274" y="5571"/>
                      <a:pt x="22297" y="5559"/>
                    </a:cubicBezTo>
                    <a:cubicBezTo>
                      <a:pt x="22384" y="5549"/>
                      <a:pt x="22370" y="5417"/>
                      <a:pt x="22293" y="5417"/>
                    </a:cubicBezTo>
                    <a:cubicBezTo>
                      <a:pt x="22287" y="5417"/>
                      <a:pt x="22280" y="5417"/>
                      <a:pt x="22274" y="5419"/>
                    </a:cubicBezTo>
                    <a:cubicBezTo>
                      <a:pt x="22250" y="5419"/>
                      <a:pt x="20448" y="5396"/>
                      <a:pt x="17440" y="3874"/>
                    </a:cubicBezTo>
                    <a:cubicBezTo>
                      <a:pt x="15626" y="2961"/>
                      <a:pt x="14736" y="2013"/>
                      <a:pt x="13999" y="1264"/>
                    </a:cubicBezTo>
                    <a:cubicBezTo>
                      <a:pt x="13507" y="749"/>
                      <a:pt x="13074" y="304"/>
                      <a:pt x="124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3101488" y="6009009"/>
                <a:ext cx="634830" cy="296713"/>
              </a:xfrm>
              <a:custGeom>
                <a:avLst/>
                <a:gdLst/>
                <a:ahLst/>
                <a:cxnLst/>
                <a:rect l="l" t="t" r="r" b="b"/>
                <a:pathLst>
                  <a:path w="13355" h="6242" extrusionOk="0">
                    <a:moveTo>
                      <a:pt x="5978" y="0"/>
                    </a:moveTo>
                    <a:cubicBezTo>
                      <a:pt x="5516" y="0"/>
                      <a:pt x="5080" y="39"/>
                      <a:pt x="4694" y="120"/>
                    </a:cubicBezTo>
                    <a:cubicBezTo>
                      <a:pt x="2575" y="577"/>
                      <a:pt x="1" y="1349"/>
                      <a:pt x="1" y="1349"/>
                    </a:cubicBezTo>
                    <a:cubicBezTo>
                      <a:pt x="1" y="1349"/>
                      <a:pt x="468" y="1300"/>
                      <a:pt x="1122" y="1300"/>
                    </a:cubicBezTo>
                    <a:cubicBezTo>
                      <a:pt x="2151" y="1300"/>
                      <a:pt x="3641" y="1422"/>
                      <a:pt x="4507" y="2051"/>
                    </a:cubicBezTo>
                    <a:cubicBezTo>
                      <a:pt x="5923" y="3081"/>
                      <a:pt x="6824" y="6241"/>
                      <a:pt x="6824" y="6241"/>
                    </a:cubicBezTo>
                    <a:lnTo>
                      <a:pt x="13355" y="3994"/>
                    </a:lnTo>
                    <a:cubicBezTo>
                      <a:pt x="13355" y="3994"/>
                      <a:pt x="12875" y="3468"/>
                      <a:pt x="11646" y="1993"/>
                    </a:cubicBezTo>
                    <a:cubicBezTo>
                      <a:pt x="10641" y="778"/>
                      <a:pt x="8048" y="0"/>
                      <a:pt x="59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3097590" y="6006062"/>
                <a:ext cx="642626" cy="302988"/>
              </a:xfrm>
              <a:custGeom>
                <a:avLst/>
                <a:gdLst/>
                <a:ahLst/>
                <a:cxnLst/>
                <a:rect l="l" t="t" r="r" b="b"/>
                <a:pathLst>
                  <a:path w="13519" h="6374" extrusionOk="0">
                    <a:moveTo>
                      <a:pt x="6054" y="146"/>
                    </a:moveTo>
                    <a:cubicBezTo>
                      <a:pt x="8066" y="146"/>
                      <a:pt x="10668" y="890"/>
                      <a:pt x="11670" y="2102"/>
                    </a:cubicBezTo>
                    <a:cubicBezTo>
                      <a:pt x="12618" y="3249"/>
                      <a:pt x="13133" y="3822"/>
                      <a:pt x="13308" y="4021"/>
                    </a:cubicBezTo>
                    <a:lnTo>
                      <a:pt x="6953" y="6210"/>
                    </a:lnTo>
                    <a:cubicBezTo>
                      <a:pt x="6801" y="5718"/>
                      <a:pt x="5946" y="3015"/>
                      <a:pt x="4624" y="2055"/>
                    </a:cubicBezTo>
                    <a:cubicBezTo>
                      <a:pt x="3746" y="1411"/>
                      <a:pt x="2236" y="1282"/>
                      <a:pt x="1194" y="1282"/>
                    </a:cubicBezTo>
                    <a:cubicBezTo>
                      <a:pt x="1031" y="1282"/>
                      <a:pt x="878" y="1294"/>
                      <a:pt x="738" y="1294"/>
                    </a:cubicBezTo>
                    <a:cubicBezTo>
                      <a:pt x="1639" y="1037"/>
                      <a:pt x="3336" y="568"/>
                      <a:pt x="4799" y="264"/>
                    </a:cubicBezTo>
                    <a:cubicBezTo>
                      <a:pt x="5170" y="184"/>
                      <a:pt x="5596" y="146"/>
                      <a:pt x="6054" y="146"/>
                    </a:cubicBezTo>
                    <a:close/>
                    <a:moveTo>
                      <a:pt x="6085" y="0"/>
                    </a:moveTo>
                    <a:cubicBezTo>
                      <a:pt x="5608" y="0"/>
                      <a:pt x="5159" y="40"/>
                      <a:pt x="4764" y="124"/>
                    </a:cubicBezTo>
                    <a:cubicBezTo>
                      <a:pt x="2657" y="568"/>
                      <a:pt x="94" y="1353"/>
                      <a:pt x="59" y="1353"/>
                    </a:cubicBezTo>
                    <a:cubicBezTo>
                      <a:pt x="24" y="1353"/>
                      <a:pt x="1" y="1399"/>
                      <a:pt x="12" y="1435"/>
                    </a:cubicBezTo>
                    <a:cubicBezTo>
                      <a:pt x="24" y="1470"/>
                      <a:pt x="59" y="1493"/>
                      <a:pt x="94" y="1493"/>
                    </a:cubicBezTo>
                    <a:cubicBezTo>
                      <a:pt x="103" y="1493"/>
                      <a:pt x="562" y="1446"/>
                      <a:pt x="1200" y="1446"/>
                    </a:cubicBezTo>
                    <a:cubicBezTo>
                      <a:pt x="2218" y="1446"/>
                      <a:pt x="3693" y="1565"/>
                      <a:pt x="4542" y="2184"/>
                    </a:cubicBezTo>
                    <a:cubicBezTo>
                      <a:pt x="5923" y="3190"/>
                      <a:pt x="6824" y="6292"/>
                      <a:pt x="6836" y="6327"/>
                    </a:cubicBezTo>
                    <a:cubicBezTo>
                      <a:pt x="6836" y="6350"/>
                      <a:pt x="6847" y="6362"/>
                      <a:pt x="6871" y="6374"/>
                    </a:cubicBezTo>
                    <a:lnTo>
                      <a:pt x="6929" y="6374"/>
                    </a:lnTo>
                    <a:lnTo>
                      <a:pt x="13472" y="4127"/>
                    </a:lnTo>
                    <a:cubicBezTo>
                      <a:pt x="13495" y="4127"/>
                      <a:pt x="13507" y="4103"/>
                      <a:pt x="13519" y="4080"/>
                    </a:cubicBezTo>
                    <a:cubicBezTo>
                      <a:pt x="13519" y="4056"/>
                      <a:pt x="13519" y="4033"/>
                      <a:pt x="13495" y="4009"/>
                    </a:cubicBezTo>
                    <a:cubicBezTo>
                      <a:pt x="13495" y="4009"/>
                      <a:pt x="12992" y="3483"/>
                      <a:pt x="11787" y="2020"/>
                    </a:cubicBezTo>
                    <a:cubicBezTo>
                      <a:pt x="10750" y="755"/>
                      <a:pt x="8153" y="0"/>
                      <a:pt x="6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3787449" y="6222769"/>
                <a:ext cx="180300" cy="109663"/>
              </a:xfrm>
              <a:custGeom>
                <a:avLst/>
                <a:gdLst/>
                <a:ahLst/>
                <a:cxnLst/>
                <a:rect l="l" t="t" r="r" b="b"/>
                <a:pathLst>
                  <a:path w="3793" h="2307" extrusionOk="0">
                    <a:moveTo>
                      <a:pt x="1" y="1"/>
                    </a:moveTo>
                    <a:lnTo>
                      <a:pt x="1" y="1"/>
                    </a:lnTo>
                    <a:cubicBezTo>
                      <a:pt x="352" y="574"/>
                      <a:pt x="679" y="1417"/>
                      <a:pt x="516" y="2306"/>
                    </a:cubicBezTo>
                    <a:lnTo>
                      <a:pt x="820" y="2201"/>
                    </a:lnTo>
                    <a:cubicBezTo>
                      <a:pt x="1897" y="1862"/>
                      <a:pt x="3793" y="1042"/>
                      <a:pt x="3793" y="1042"/>
                    </a:cubicBezTo>
                    <a:cubicBezTo>
                      <a:pt x="3793" y="1042"/>
                      <a:pt x="2400" y="104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3783266" y="6219014"/>
                <a:ext cx="190235" cy="116746"/>
              </a:xfrm>
              <a:custGeom>
                <a:avLst/>
                <a:gdLst/>
                <a:ahLst/>
                <a:cxnLst/>
                <a:rect l="l" t="t" r="r" b="b"/>
                <a:pathLst>
                  <a:path w="4002" h="2456" extrusionOk="0">
                    <a:moveTo>
                      <a:pt x="264" y="232"/>
                    </a:moveTo>
                    <a:lnTo>
                      <a:pt x="264" y="232"/>
                    </a:lnTo>
                    <a:cubicBezTo>
                      <a:pt x="1914" y="934"/>
                      <a:pt x="3050" y="1121"/>
                      <a:pt x="3565" y="1180"/>
                    </a:cubicBezTo>
                    <a:cubicBezTo>
                      <a:pt x="3003" y="1414"/>
                      <a:pt x="1704" y="1952"/>
                      <a:pt x="885" y="2221"/>
                    </a:cubicBezTo>
                    <a:lnTo>
                      <a:pt x="697" y="2280"/>
                    </a:lnTo>
                    <a:cubicBezTo>
                      <a:pt x="803" y="1496"/>
                      <a:pt x="557" y="758"/>
                      <a:pt x="264" y="232"/>
                    </a:cubicBezTo>
                    <a:close/>
                    <a:moveTo>
                      <a:pt x="90" y="1"/>
                    </a:moveTo>
                    <a:cubicBezTo>
                      <a:pt x="37" y="1"/>
                      <a:pt x="1" y="66"/>
                      <a:pt x="30" y="115"/>
                    </a:cubicBezTo>
                    <a:cubicBezTo>
                      <a:pt x="346" y="653"/>
                      <a:pt x="697" y="1484"/>
                      <a:pt x="533" y="2362"/>
                    </a:cubicBezTo>
                    <a:cubicBezTo>
                      <a:pt x="522" y="2385"/>
                      <a:pt x="533" y="2420"/>
                      <a:pt x="557" y="2432"/>
                    </a:cubicBezTo>
                    <a:cubicBezTo>
                      <a:pt x="569" y="2444"/>
                      <a:pt x="580" y="2456"/>
                      <a:pt x="604" y="2456"/>
                    </a:cubicBezTo>
                    <a:lnTo>
                      <a:pt x="627" y="2456"/>
                    </a:lnTo>
                    <a:lnTo>
                      <a:pt x="931" y="2362"/>
                    </a:lnTo>
                    <a:cubicBezTo>
                      <a:pt x="2008" y="2011"/>
                      <a:pt x="3892" y="1203"/>
                      <a:pt x="3904" y="1191"/>
                    </a:cubicBezTo>
                    <a:cubicBezTo>
                      <a:pt x="4001" y="1170"/>
                      <a:pt x="3979" y="1048"/>
                      <a:pt x="3901" y="1048"/>
                    </a:cubicBezTo>
                    <a:cubicBezTo>
                      <a:pt x="3895" y="1048"/>
                      <a:pt x="3888" y="1049"/>
                      <a:pt x="3881" y="1051"/>
                    </a:cubicBezTo>
                    <a:cubicBezTo>
                      <a:pt x="3869" y="1051"/>
                      <a:pt x="2476" y="1039"/>
                      <a:pt x="124" y="9"/>
                    </a:cubicBezTo>
                    <a:cubicBezTo>
                      <a:pt x="112" y="4"/>
                      <a:pt x="101" y="1"/>
                      <a:pt x="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3058660" y="6291218"/>
                <a:ext cx="864044" cy="145362"/>
              </a:xfrm>
              <a:custGeom>
                <a:avLst/>
                <a:gdLst/>
                <a:ahLst/>
                <a:cxnLst/>
                <a:rect l="l" t="t" r="r" b="b"/>
                <a:pathLst>
                  <a:path w="18177" h="3058" extrusionOk="0">
                    <a:moveTo>
                      <a:pt x="18177" y="0"/>
                    </a:moveTo>
                    <a:cubicBezTo>
                      <a:pt x="15543" y="340"/>
                      <a:pt x="12945" y="866"/>
                      <a:pt x="10394" y="1580"/>
                    </a:cubicBezTo>
                    <a:cubicBezTo>
                      <a:pt x="8516" y="2112"/>
                      <a:pt x="6445" y="2280"/>
                      <a:pt x="4573" y="2280"/>
                    </a:cubicBezTo>
                    <a:cubicBezTo>
                      <a:pt x="2733" y="2280"/>
                      <a:pt x="1085" y="2117"/>
                      <a:pt x="0" y="1978"/>
                    </a:cubicBezTo>
                    <a:lnTo>
                      <a:pt x="0" y="1978"/>
                    </a:lnTo>
                    <a:cubicBezTo>
                      <a:pt x="1289" y="2357"/>
                      <a:pt x="4403" y="3057"/>
                      <a:pt x="6428" y="3057"/>
                    </a:cubicBezTo>
                    <a:cubicBezTo>
                      <a:pt x="6591" y="3057"/>
                      <a:pt x="6747" y="3053"/>
                      <a:pt x="6894" y="3043"/>
                    </a:cubicBezTo>
                    <a:cubicBezTo>
                      <a:pt x="8954" y="2915"/>
                      <a:pt x="15063" y="1112"/>
                      <a:pt x="16140" y="761"/>
                    </a:cubicBezTo>
                    <a:cubicBezTo>
                      <a:pt x="16737" y="585"/>
                      <a:pt x="17545" y="258"/>
                      <a:pt x="18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3054001" y="6287700"/>
                <a:ext cx="872030" cy="152635"/>
              </a:xfrm>
              <a:custGeom>
                <a:avLst/>
                <a:gdLst/>
                <a:ahLst/>
                <a:cxnLst/>
                <a:rect l="l" t="t" r="r" b="b"/>
                <a:pathLst>
                  <a:path w="18345" h="3211" extrusionOk="0">
                    <a:moveTo>
                      <a:pt x="17713" y="226"/>
                    </a:moveTo>
                    <a:cubicBezTo>
                      <a:pt x="17210" y="425"/>
                      <a:pt x="16660" y="636"/>
                      <a:pt x="16227" y="776"/>
                    </a:cubicBezTo>
                    <a:cubicBezTo>
                      <a:pt x="15407" y="1034"/>
                      <a:pt x="9099" y="2918"/>
                      <a:pt x="6992" y="3047"/>
                    </a:cubicBezTo>
                    <a:cubicBezTo>
                      <a:pt x="6846" y="3057"/>
                      <a:pt x="6691" y="3061"/>
                      <a:pt x="6529" y="3061"/>
                    </a:cubicBezTo>
                    <a:cubicBezTo>
                      <a:pt x="4918" y="3061"/>
                      <a:pt x="2616" y="2612"/>
                      <a:pt x="1117" y="2239"/>
                    </a:cubicBezTo>
                    <a:lnTo>
                      <a:pt x="1117" y="2239"/>
                    </a:lnTo>
                    <a:cubicBezTo>
                      <a:pt x="2130" y="2346"/>
                      <a:pt x="3365" y="2433"/>
                      <a:pt x="4693" y="2433"/>
                    </a:cubicBezTo>
                    <a:cubicBezTo>
                      <a:pt x="6572" y="2433"/>
                      <a:pt x="8636" y="2259"/>
                      <a:pt x="10515" y="1724"/>
                    </a:cubicBezTo>
                    <a:cubicBezTo>
                      <a:pt x="12867" y="1057"/>
                      <a:pt x="15278" y="554"/>
                      <a:pt x="17713" y="226"/>
                    </a:cubicBezTo>
                    <a:close/>
                    <a:moveTo>
                      <a:pt x="18282" y="1"/>
                    </a:moveTo>
                    <a:cubicBezTo>
                      <a:pt x="18275" y="1"/>
                      <a:pt x="18269" y="2"/>
                      <a:pt x="18263" y="4"/>
                    </a:cubicBezTo>
                    <a:cubicBezTo>
                      <a:pt x="15630" y="332"/>
                      <a:pt x="13020" y="870"/>
                      <a:pt x="10468" y="1584"/>
                    </a:cubicBezTo>
                    <a:cubicBezTo>
                      <a:pt x="8604" y="2114"/>
                      <a:pt x="6552" y="2283"/>
                      <a:pt x="4684" y="2283"/>
                    </a:cubicBezTo>
                    <a:cubicBezTo>
                      <a:pt x="2880" y="2283"/>
                      <a:pt x="1248" y="2126"/>
                      <a:pt x="122" y="1982"/>
                    </a:cubicBezTo>
                    <a:cubicBezTo>
                      <a:pt x="114" y="1980"/>
                      <a:pt x="106" y="1979"/>
                      <a:pt x="99" y="1979"/>
                    </a:cubicBezTo>
                    <a:cubicBezTo>
                      <a:pt x="14" y="1979"/>
                      <a:pt x="0" y="2101"/>
                      <a:pt x="87" y="2122"/>
                    </a:cubicBezTo>
                    <a:cubicBezTo>
                      <a:pt x="1316" y="2485"/>
                      <a:pt x="4511" y="3211"/>
                      <a:pt x="6559" y="3211"/>
                    </a:cubicBezTo>
                    <a:cubicBezTo>
                      <a:pt x="6711" y="3211"/>
                      <a:pt x="6863" y="3199"/>
                      <a:pt x="7004" y="3187"/>
                    </a:cubicBezTo>
                    <a:cubicBezTo>
                      <a:pt x="9134" y="3059"/>
                      <a:pt x="15454" y="1174"/>
                      <a:pt x="16273" y="905"/>
                    </a:cubicBezTo>
                    <a:cubicBezTo>
                      <a:pt x="16859" y="718"/>
                      <a:pt x="17701" y="390"/>
                      <a:pt x="18298" y="144"/>
                    </a:cubicBezTo>
                    <a:cubicBezTo>
                      <a:pt x="18333" y="133"/>
                      <a:pt x="18345" y="86"/>
                      <a:pt x="18345" y="51"/>
                    </a:cubicBezTo>
                    <a:cubicBezTo>
                      <a:pt x="18335" y="22"/>
                      <a:pt x="18310" y="1"/>
                      <a:pt x="182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3242806" y="4895911"/>
                <a:ext cx="895227" cy="1343767"/>
              </a:xfrm>
              <a:custGeom>
                <a:avLst/>
                <a:gdLst/>
                <a:ahLst/>
                <a:cxnLst/>
                <a:rect l="l" t="t" r="r" b="b"/>
                <a:pathLst>
                  <a:path w="18833" h="28269" extrusionOk="0">
                    <a:moveTo>
                      <a:pt x="10651" y="0"/>
                    </a:moveTo>
                    <a:cubicBezTo>
                      <a:pt x="10651" y="0"/>
                      <a:pt x="10277" y="3910"/>
                      <a:pt x="10183" y="4471"/>
                    </a:cubicBezTo>
                    <a:cubicBezTo>
                      <a:pt x="10089" y="5021"/>
                      <a:pt x="4694" y="7023"/>
                      <a:pt x="3664" y="7444"/>
                    </a:cubicBezTo>
                    <a:cubicBezTo>
                      <a:pt x="2645" y="7865"/>
                      <a:pt x="1674" y="8006"/>
                      <a:pt x="1674" y="8650"/>
                    </a:cubicBezTo>
                    <a:cubicBezTo>
                      <a:pt x="1674" y="9305"/>
                      <a:pt x="972" y="14560"/>
                      <a:pt x="972" y="15953"/>
                    </a:cubicBezTo>
                    <a:cubicBezTo>
                      <a:pt x="972" y="17346"/>
                      <a:pt x="0" y="19581"/>
                      <a:pt x="94" y="20003"/>
                    </a:cubicBezTo>
                    <a:cubicBezTo>
                      <a:pt x="176" y="20284"/>
                      <a:pt x="340" y="20541"/>
                      <a:pt x="562" y="20752"/>
                    </a:cubicBezTo>
                    <a:cubicBezTo>
                      <a:pt x="562" y="20752"/>
                      <a:pt x="515" y="20799"/>
                      <a:pt x="515" y="21302"/>
                    </a:cubicBezTo>
                    <a:cubicBezTo>
                      <a:pt x="515" y="21817"/>
                      <a:pt x="656" y="21817"/>
                      <a:pt x="656" y="21817"/>
                    </a:cubicBezTo>
                    <a:cubicBezTo>
                      <a:pt x="656" y="21817"/>
                      <a:pt x="1498" y="22788"/>
                      <a:pt x="2189" y="23022"/>
                    </a:cubicBezTo>
                    <a:cubicBezTo>
                      <a:pt x="2891" y="23256"/>
                      <a:pt x="4565" y="23537"/>
                      <a:pt x="5115" y="23631"/>
                    </a:cubicBezTo>
                    <a:cubicBezTo>
                      <a:pt x="5677" y="23725"/>
                      <a:pt x="8287" y="27119"/>
                      <a:pt x="9680" y="27681"/>
                    </a:cubicBezTo>
                    <a:cubicBezTo>
                      <a:pt x="10529" y="28016"/>
                      <a:pt x="11314" y="28269"/>
                      <a:pt x="12134" y="28269"/>
                    </a:cubicBezTo>
                    <a:cubicBezTo>
                      <a:pt x="12658" y="28269"/>
                      <a:pt x="13196" y="28166"/>
                      <a:pt x="13776" y="27915"/>
                    </a:cubicBezTo>
                    <a:cubicBezTo>
                      <a:pt x="15262" y="27259"/>
                      <a:pt x="16433" y="25585"/>
                      <a:pt x="17404" y="25305"/>
                    </a:cubicBezTo>
                    <a:cubicBezTo>
                      <a:pt x="18376" y="25024"/>
                      <a:pt x="18469" y="25117"/>
                      <a:pt x="18610" y="24977"/>
                    </a:cubicBezTo>
                    <a:cubicBezTo>
                      <a:pt x="18750" y="24836"/>
                      <a:pt x="18469" y="23490"/>
                      <a:pt x="18200" y="22659"/>
                    </a:cubicBezTo>
                    <a:cubicBezTo>
                      <a:pt x="17919" y="21817"/>
                      <a:pt x="17498" y="19733"/>
                      <a:pt x="17498" y="19733"/>
                    </a:cubicBezTo>
                    <a:lnTo>
                      <a:pt x="18376" y="11026"/>
                    </a:lnTo>
                    <a:lnTo>
                      <a:pt x="18832" y="8556"/>
                    </a:lnTo>
                    <a:cubicBezTo>
                      <a:pt x="18785" y="8193"/>
                      <a:pt x="17533" y="7678"/>
                      <a:pt x="16597" y="7116"/>
                    </a:cubicBezTo>
                    <a:cubicBezTo>
                      <a:pt x="15672" y="6555"/>
                      <a:pt x="14279" y="5536"/>
                      <a:pt x="14279" y="5536"/>
                    </a:cubicBezTo>
                    <a:lnTo>
                      <a:pt x="14595" y="4003"/>
                    </a:lnTo>
                    <a:cubicBezTo>
                      <a:pt x="14408" y="3746"/>
                      <a:pt x="14162" y="3523"/>
                      <a:pt x="13905" y="3348"/>
                    </a:cubicBezTo>
                    <a:cubicBezTo>
                      <a:pt x="13542" y="3102"/>
                      <a:pt x="10651" y="0"/>
                      <a:pt x="10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3241665" y="4892916"/>
                <a:ext cx="899695" cy="1350517"/>
              </a:xfrm>
              <a:custGeom>
                <a:avLst/>
                <a:gdLst/>
                <a:ahLst/>
                <a:cxnLst/>
                <a:rect l="l" t="t" r="r" b="b"/>
                <a:pathLst>
                  <a:path w="18927" h="28411" extrusionOk="0">
                    <a:moveTo>
                      <a:pt x="10661" y="0"/>
                    </a:moveTo>
                    <a:cubicBezTo>
                      <a:pt x="10653" y="0"/>
                      <a:pt x="10646" y="2"/>
                      <a:pt x="10640" y="5"/>
                    </a:cubicBezTo>
                    <a:cubicBezTo>
                      <a:pt x="10617" y="17"/>
                      <a:pt x="10593" y="40"/>
                      <a:pt x="10593" y="63"/>
                    </a:cubicBezTo>
                    <a:cubicBezTo>
                      <a:pt x="10593" y="110"/>
                      <a:pt x="10219" y="3973"/>
                      <a:pt x="10125" y="4523"/>
                    </a:cubicBezTo>
                    <a:cubicBezTo>
                      <a:pt x="10055" y="4956"/>
                      <a:pt x="6005" y="6536"/>
                      <a:pt x="4472" y="7133"/>
                    </a:cubicBezTo>
                    <a:cubicBezTo>
                      <a:pt x="4109" y="7273"/>
                      <a:pt x="3828" y="7378"/>
                      <a:pt x="3664" y="7449"/>
                    </a:cubicBezTo>
                    <a:cubicBezTo>
                      <a:pt x="3419" y="7542"/>
                      <a:pt x="3184" y="7624"/>
                      <a:pt x="2962" y="7706"/>
                    </a:cubicBezTo>
                    <a:cubicBezTo>
                      <a:pt x="2213" y="7975"/>
                      <a:pt x="1616" y="8186"/>
                      <a:pt x="1616" y="8736"/>
                    </a:cubicBezTo>
                    <a:cubicBezTo>
                      <a:pt x="1616" y="8982"/>
                      <a:pt x="1499" y="10024"/>
                      <a:pt x="1359" y="11217"/>
                    </a:cubicBezTo>
                    <a:cubicBezTo>
                      <a:pt x="1171" y="12985"/>
                      <a:pt x="926" y="15197"/>
                      <a:pt x="926" y="16028"/>
                    </a:cubicBezTo>
                    <a:cubicBezTo>
                      <a:pt x="926" y="16824"/>
                      <a:pt x="598" y="17900"/>
                      <a:pt x="340" y="18766"/>
                    </a:cubicBezTo>
                    <a:cubicBezTo>
                      <a:pt x="130" y="19480"/>
                      <a:pt x="1" y="19902"/>
                      <a:pt x="48" y="20077"/>
                    </a:cubicBezTo>
                    <a:cubicBezTo>
                      <a:pt x="130" y="20370"/>
                      <a:pt x="282" y="20627"/>
                      <a:pt x="504" y="20826"/>
                    </a:cubicBezTo>
                    <a:cubicBezTo>
                      <a:pt x="469" y="21014"/>
                      <a:pt x="457" y="21189"/>
                      <a:pt x="469" y="21365"/>
                    </a:cubicBezTo>
                    <a:cubicBezTo>
                      <a:pt x="469" y="21798"/>
                      <a:pt x="563" y="21915"/>
                      <a:pt x="633" y="21950"/>
                    </a:cubicBezTo>
                    <a:cubicBezTo>
                      <a:pt x="762" y="22090"/>
                      <a:pt x="1522" y="22933"/>
                      <a:pt x="2190" y="23156"/>
                    </a:cubicBezTo>
                    <a:cubicBezTo>
                      <a:pt x="2892" y="23390"/>
                      <a:pt x="4577" y="23670"/>
                      <a:pt x="5127" y="23764"/>
                    </a:cubicBezTo>
                    <a:cubicBezTo>
                      <a:pt x="5338" y="23799"/>
                      <a:pt x="5982" y="24466"/>
                      <a:pt x="6661" y="25180"/>
                    </a:cubicBezTo>
                    <a:cubicBezTo>
                      <a:pt x="7632" y="26199"/>
                      <a:pt x="8873" y="27498"/>
                      <a:pt x="9669" y="27814"/>
                    </a:cubicBezTo>
                    <a:cubicBezTo>
                      <a:pt x="10476" y="28130"/>
                      <a:pt x="11272" y="28411"/>
                      <a:pt x="12138" y="28411"/>
                    </a:cubicBezTo>
                    <a:cubicBezTo>
                      <a:pt x="12723" y="28411"/>
                      <a:pt x="13297" y="28294"/>
                      <a:pt x="13835" y="28048"/>
                    </a:cubicBezTo>
                    <a:cubicBezTo>
                      <a:pt x="14608" y="27720"/>
                      <a:pt x="15310" y="27088"/>
                      <a:pt x="15918" y="26550"/>
                    </a:cubicBezTo>
                    <a:cubicBezTo>
                      <a:pt x="16492" y="26023"/>
                      <a:pt x="16995" y="25578"/>
                      <a:pt x="17452" y="25450"/>
                    </a:cubicBezTo>
                    <a:cubicBezTo>
                      <a:pt x="17744" y="25368"/>
                      <a:pt x="18049" y="25297"/>
                      <a:pt x="18353" y="25239"/>
                    </a:cubicBezTo>
                    <a:cubicBezTo>
                      <a:pt x="18528" y="25204"/>
                      <a:pt x="18599" y="25192"/>
                      <a:pt x="18692" y="25110"/>
                    </a:cubicBezTo>
                    <a:cubicBezTo>
                      <a:pt x="18903" y="24899"/>
                      <a:pt x="18482" y="23296"/>
                      <a:pt x="18294" y="22711"/>
                    </a:cubicBezTo>
                    <a:cubicBezTo>
                      <a:pt x="18025" y="21915"/>
                      <a:pt x="17627" y="19960"/>
                      <a:pt x="17592" y="19796"/>
                    </a:cubicBezTo>
                    <a:lnTo>
                      <a:pt x="18470" y="11112"/>
                    </a:lnTo>
                    <a:cubicBezTo>
                      <a:pt x="18476" y="11055"/>
                      <a:pt x="18438" y="11025"/>
                      <a:pt x="18399" y="11025"/>
                    </a:cubicBezTo>
                    <a:cubicBezTo>
                      <a:pt x="18367" y="11025"/>
                      <a:pt x="18335" y="11046"/>
                      <a:pt x="18330" y="11089"/>
                    </a:cubicBezTo>
                    <a:lnTo>
                      <a:pt x="17452" y="19796"/>
                    </a:lnTo>
                    <a:cubicBezTo>
                      <a:pt x="17452" y="19796"/>
                      <a:pt x="17452" y="19808"/>
                      <a:pt x="17452" y="19820"/>
                    </a:cubicBezTo>
                    <a:cubicBezTo>
                      <a:pt x="17452" y="19832"/>
                      <a:pt x="17873" y="21927"/>
                      <a:pt x="18154" y="22758"/>
                    </a:cubicBezTo>
                    <a:cubicBezTo>
                      <a:pt x="18470" y="23682"/>
                      <a:pt x="18681" y="24876"/>
                      <a:pt x="18587" y="25005"/>
                    </a:cubicBezTo>
                    <a:cubicBezTo>
                      <a:pt x="18540" y="25063"/>
                      <a:pt x="18493" y="25063"/>
                      <a:pt x="18330" y="25098"/>
                    </a:cubicBezTo>
                    <a:cubicBezTo>
                      <a:pt x="18014" y="25157"/>
                      <a:pt x="17709" y="25227"/>
                      <a:pt x="17417" y="25309"/>
                    </a:cubicBezTo>
                    <a:cubicBezTo>
                      <a:pt x="16925" y="25450"/>
                      <a:pt x="16422" y="25894"/>
                      <a:pt x="15825" y="26433"/>
                    </a:cubicBezTo>
                    <a:cubicBezTo>
                      <a:pt x="15216" y="26971"/>
                      <a:pt x="14526" y="27591"/>
                      <a:pt x="13777" y="27919"/>
                    </a:cubicBezTo>
                    <a:cubicBezTo>
                      <a:pt x="13203" y="28171"/>
                      <a:pt x="12665" y="28271"/>
                      <a:pt x="12151" y="28271"/>
                    </a:cubicBezTo>
                    <a:cubicBezTo>
                      <a:pt x="11303" y="28271"/>
                      <a:pt x="10519" y="27998"/>
                      <a:pt x="9739" y="27685"/>
                    </a:cubicBezTo>
                    <a:cubicBezTo>
                      <a:pt x="8943" y="27369"/>
                      <a:pt x="7737" y="26117"/>
                      <a:pt x="6766" y="25087"/>
                    </a:cubicBezTo>
                    <a:cubicBezTo>
                      <a:pt x="5912" y="24185"/>
                      <a:pt x="5408" y="23670"/>
                      <a:pt x="5162" y="23624"/>
                    </a:cubicBezTo>
                    <a:cubicBezTo>
                      <a:pt x="4601" y="23530"/>
                      <a:pt x="2904" y="23249"/>
                      <a:pt x="2236" y="23027"/>
                    </a:cubicBezTo>
                    <a:cubicBezTo>
                      <a:pt x="1569" y="22804"/>
                      <a:pt x="738" y="21845"/>
                      <a:pt x="727" y="21833"/>
                    </a:cubicBezTo>
                    <a:cubicBezTo>
                      <a:pt x="715" y="21821"/>
                      <a:pt x="703" y="21821"/>
                      <a:pt x="692" y="21810"/>
                    </a:cubicBezTo>
                    <a:cubicBezTo>
                      <a:pt x="680" y="21810"/>
                      <a:pt x="610" y="21728"/>
                      <a:pt x="610" y="21376"/>
                    </a:cubicBezTo>
                    <a:cubicBezTo>
                      <a:pt x="598" y="21201"/>
                      <a:pt x="610" y="21025"/>
                      <a:pt x="645" y="20850"/>
                    </a:cubicBezTo>
                    <a:cubicBezTo>
                      <a:pt x="656" y="20838"/>
                      <a:pt x="656" y="20826"/>
                      <a:pt x="656" y="20815"/>
                    </a:cubicBezTo>
                    <a:cubicBezTo>
                      <a:pt x="656" y="20791"/>
                      <a:pt x="645" y="20780"/>
                      <a:pt x="633" y="20756"/>
                    </a:cubicBezTo>
                    <a:cubicBezTo>
                      <a:pt x="422" y="20569"/>
                      <a:pt x="270" y="20323"/>
                      <a:pt x="188" y="20054"/>
                    </a:cubicBezTo>
                    <a:cubicBezTo>
                      <a:pt x="153" y="19902"/>
                      <a:pt x="317" y="19363"/>
                      <a:pt x="481" y="18802"/>
                    </a:cubicBezTo>
                    <a:cubicBezTo>
                      <a:pt x="738" y="17924"/>
                      <a:pt x="1066" y="16847"/>
                      <a:pt x="1066" y="16028"/>
                    </a:cubicBezTo>
                    <a:cubicBezTo>
                      <a:pt x="1066" y="15197"/>
                      <a:pt x="1312" y="12996"/>
                      <a:pt x="1511" y="11229"/>
                    </a:cubicBezTo>
                    <a:cubicBezTo>
                      <a:pt x="1651" y="9977"/>
                      <a:pt x="1757" y="8994"/>
                      <a:pt x="1757" y="8724"/>
                    </a:cubicBezTo>
                    <a:cubicBezTo>
                      <a:pt x="1757" y="8280"/>
                      <a:pt x="2307" y="8092"/>
                      <a:pt x="3009" y="7847"/>
                    </a:cubicBezTo>
                    <a:cubicBezTo>
                      <a:pt x="3243" y="7765"/>
                      <a:pt x="3477" y="7683"/>
                      <a:pt x="3711" y="7589"/>
                    </a:cubicBezTo>
                    <a:cubicBezTo>
                      <a:pt x="3887" y="7519"/>
                      <a:pt x="4168" y="7414"/>
                      <a:pt x="4530" y="7261"/>
                    </a:cubicBezTo>
                    <a:cubicBezTo>
                      <a:pt x="7925" y="5939"/>
                      <a:pt x="10207" y="4967"/>
                      <a:pt x="10277" y="4546"/>
                    </a:cubicBezTo>
                    <a:cubicBezTo>
                      <a:pt x="10359" y="4054"/>
                      <a:pt x="10652" y="1000"/>
                      <a:pt x="10722" y="239"/>
                    </a:cubicBezTo>
                    <a:cubicBezTo>
                      <a:pt x="11260" y="824"/>
                      <a:pt x="13554" y="3259"/>
                      <a:pt x="13882" y="3481"/>
                    </a:cubicBezTo>
                    <a:cubicBezTo>
                      <a:pt x="14128" y="3656"/>
                      <a:pt x="14350" y="3855"/>
                      <a:pt x="14537" y="4090"/>
                    </a:cubicBezTo>
                    <a:lnTo>
                      <a:pt x="14221" y="5599"/>
                    </a:lnTo>
                    <a:cubicBezTo>
                      <a:pt x="14221" y="5623"/>
                      <a:pt x="14221" y="5658"/>
                      <a:pt x="14257" y="5670"/>
                    </a:cubicBezTo>
                    <a:cubicBezTo>
                      <a:pt x="14268" y="5681"/>
                      <a:pt x="15661" y="6700"/>
                      <a:pt x="16586" y="7250"/>
                    </a:cubicBezTo>
                    <a:cubicBezTo>
                      <a:pt x="16867" y="7425"/>
                      <a:pt x="17183" y="7589"/>
                      <a:pt x="17487" y="7753"/>
                    </a:cubicBezTo>
                    <a:cubicBezTo>
                      <a:pt x="18107" y="8081"/>
                      <a:pt x="18751" y="8420"/>
                      <a:pt x="18786" y="8642"/>
                    </a:cubicBezTo>
                    <a:cubicBezTo>
                      <a:pt x="18786" y="8673"/>
                      <a:pt x="18812" y="8703"/>
                      <a:pt x="18842" y="8703"/>
                    </a:cubicBezTo>
                    <a:cubicBezTo>
                      <a:pt x="18847" y="8703"/>
                      <a:pt x="18852" y="8703"/>
                      <a:pt x="18856" y="8701"/>
                    </a:cubicBezTo>
                    <a:cubicBezTo>
                      <a:pt x="18903" y="8701"/>
                      <a:pt x="18926" y="8666"/>
                      <a:pt x="18926" y="8619"/>
                    </a:cubicBezTo>
                    <a:cubicBezTo>
                      <a:pt x="18891" y="8338"/>
                      <a:pt x="18376" y="8057"/>
                      <a:pt x="17545" y="7624"/>
                    </a:cubicBezTo>
                    <a:cubicBezTo>
                      <a:pt x="17253" y="7460"/>
                      <a:pt x="16937" y="7296"/>
                      <a:pt x="16656" y="7133"/>
                    </a:cubicBezTo>
                    <a:cubicBezTo>
                      <a:pt x="15825" y="6629"/>
                      <a:pt x="14608" y="5752"/>
                      <a:pt x="14374" y="5576"/>
                    </a:cubicBezTo>
                    <a:lnTo>
                      <a:pt x="14690" y="4090"/>
                    </a:lnTo>
                    <a:cubicBezTo>
                      <a:pt x="14690" y="4066"/>
                      <a:pt x="14690" y="4054"/>
                      <a:pt x="14678" y="4031"/>
                    </a:cubicBezTo>
                    <a:cubicBezTo>
                      <a:pt x="14479" y="3774"/>
                      <a:pt x="14233" y="3551"/>
                      <a:pt x="13964" y="3364"/>
                    </a:cubicBezTo>
                    <a:cubicBezTo>
                      <a:pt x="13613" y="3118"/>
                      <a:pt x="10745" y="52"/>
                      <a:pt x="10722" y="28"/>
                    </a:cubicBezTo>
                    <a:cubicBezTo>
                      <a:pt x="10705" y="11"/>
                      <a:pt x="10681" y="0"/>
                      <a:pt x="106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3416114" y="5902962"/>
                <a:ext cx="38693" cy="38361"/>
              </a:xfrm>
              <a:custGeom>
                <a:avLst/>
                <a:gdLst/>
                <a:ahLst/>
                <a:cxnLst/>
                <a:rect l="l" t="t" r="r" b="b"/>
                <a:pathLst>
                  <a:path w="814" h="807" extrusionOk="0">
                    <a:moveTo>
                      <a:pt x="99" y="0"/>
                    </a:moveTo>
                    <a:cubicBezTo>
                      <a:pt x="44" y="0"/>
                      <a:pt x="1" y="82"/>
                      <a:pt x="65" y="127"/>
                    </a:cubicBezTo>
                    <a:cubicBezTo>
                      <a:pt x="299" y="315"/>
                      <a:pt x="498" y="525"/>
                      <a:pt x="673" y="771"/>
                    </a:cubicBezTo>
                    <a:cubicBezTo>
                      <a:pt x="685" y="795"/>
                      <a:pt x="708" y="806"/>
                      <a:pt x="732" y="806"/>
                    </a:cubicBezTo>
                    <a:cubicBezTo>
                      <a:pt x="743" y="795"/>
                      <a:pt x="755" y="795"/>
                      <a:pt x="767" y="783"/>
                    </a:cubicBezTo>
                    <a:cubicBezTo>
                      <a:pt x="802" y="760"/>
                      <a:pt x="814" y="713"/>
                      <a:pt x="790" y="689"/>
                    </a:cubicBezTo>
                    <a:cubicBezTo>
                      <a:pt x="603" y="432"/>
                      <a:pt x="392" y="209"/>
                      <a:pt x="146" y="22"/>
                    </a:cubicBezTo>
                    <a:cubicBezTo>
                      <a:pt x="131" y="7"/>
                      <a:pt x="115" y="0"/>
                      <a:pt x="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3658965" y="4896481"/>
                <a:ext cx="302703" cy="401148"/>
              </a:xfrm>
              <a:custGeom>
                <a:avLst/>
                <a:gdLst/>
                <a:ahLst/>
                <a:cxnLst/>
                <a:rect l="l" t="t" r="r" b="b"/>
                <a:pathLst>
                  <a:path w="6368" h="8439" extrusionOk="0">
                    <a:moveTo>
                      <a:pt x="1896" y="0"/>
                    </a:moveTo>
                    <a:cubicBezTo>
                      <a:pt x="1896" y="0"/>
                      <a:pt x="1522" y="3909"/>
                      <a:pt x="1428" y="4459"/>
                    </a:cubicBezTo>
                    <a:cubicBezTo>
                      <a:pt x="1404" y="4647"/>
                      <a:pt x="819" y="4974"/>
                      <a:pt x="0" y="5361"/>
                    </a:cubicBezTo>
                    <a:cubicBezTo>
                      <a:pt x="140" y="6262"/>
                      <a:pt x="655" y="7760"/>
                      <a:pt x="2458" y="8322"/>
                    </a:cubicBezTo>
                    <a:cubicBezTo>
                      <a:pt x="2711" y="8402"/>
                      <a:pt x="2957" y="8439"/>
                      <a:pt x="3193" y="8439"/>
                    </a:cubicBezTo>
                    <a:cubicBezTo>
                      <a:pt x="4639" y="8439"/>
                      <a:pt x="5753" y="7078"/>
                      <a:pt x="6367" y="6133"/>
                    </a:cubicBezTo>
                    <a:cubicBezTo>
                      <a:pt x="5887" y="5805"/>
                      <a:pt x="5524" y="5536"/>
                      <a:pt x="5524" y="5536"/>
                    </a:cubicBezTo>
                    <a:lnTo>
                      <a:pt x="5852" y="4003"/>
                    </a:lnTo>
                    <a:cubicBezTo>
                      <a:pt x="5653" y="3745"/>
                      <a:pt x="5419" y="3523"/>
                      <a:pt x="5150" y="3347"/>
                    </a:cubicBezTo>
                    <a:cubicBezTo>
                      <a:pt x="4799" y="3102"/>
                      <a:pt x="1896" y="0"/>
                      <a:pt x="1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3655067" y="4892583"/>
                <a:ext cx="310451" cy="408373"/>
              </a:xfrm>
              <a:custGeom>
                <a:avLst/>
                <a:gdLst/>
                <a:ahLst/>
                <a:cxnLst/>
                <a:rect l="l" t="t" r="r" b="b"/>
                <a:pathLst>
                  <a:path w="6531" h="8591" extrusionOk="0">
                    <a:moveTo>
                      <a:pt x="2037" y="246"/>
                    </a:moveTo>
                    <a:cubicBezTo>
                      <a:pt x="2587" y="831"/>
                      <a:pt x="4869" y="3266"/>
                      <a:pt x="5197" y="3488"/>
                    </a:cubicBezTo>
                    <a:cubicBezTo>
                      <a:pt x="5442" y="3663"/>
                      <a:pt x="5665" y="3862"/>
                      <a:pt x="5864" y="4097"/>
                    </a:cubicBezTo>
                    <a:lnTo>
                      <a:pt x="5536" y="5606"/>
                    </a:lnTo>
                    <a:cubicBezTo>
                      <a:pt x="5536" y="5630"/>
                      <a:pt x="5548" y="5653"/>
                      <a:pt x="5571" y="5677"/>
                    </a:cubicBezTo>
                    <a:cubicBezTo>
                      <a:pt x="5571" y="5677"/>
                      <a:pt x="5911" y="5922"/>
                      <a:pt x="6355" y="6227"/>
                    </a:cubicBezTo>
                    <a:cubicBezTo>
                      <a:pt x="5762" y="7133"/>
                      <a:pt x="4674" y="8445"/>
                      <a:pt x="3272" y="8445"/>
                    </a:cubicBezTo>
                    <a:cubicBezTo>
                      <a:pt x="3044" y="8445"/>
                      <a:pt x="2807" y="8410"/>
                      <a:pt x="2563" y="8333"/>
                    </a:cubicBezTo>
                    <a:cubicBezTo>
                      <a:pt x="819" y="7783"/>
                      <a:pt x="316" y="6332"/>
                      <a:pt x="164" y="5489"/>
                    </a:cubicBezTo>
                    <a:cubicBezTo>
                      <a:pt x="1381" y="4904"/>
                      <a:pt x="1568" y="4682"/>
                      <a:pt x="1592" y="4553"/>
                    </a:cubicBezTo>
                    <a:cubicBezTo>
                      <a:pt x="1674" y="4061"/>
                      <a:pt x="1966" y="995"/>
                      <a:pt x="2037" y="246"/>
                    </a:cubicBezTo>
                    <a:close/>
                    <a:moveTo>
                      <a:pt x="1955" y="0"/>
                    </a:moveTo>
                    <a:cubicBezTo>
                      <a:pt x="1931" y="12"/>
                      <a:pt x="1908" y="35"/>
                      <a:pt x="1908" y="70"/>
                    </a:cubicBezTo>
                    <a:cubicBezTo>
                      <a:pt x="1908" y="105"/>
                      <a:pt x="1533" y="3980"/>
                      <a:pt x="1440" y="4530"/>
                    </a:cubicBezTo>
                    <a:cubicBezTo>
                      <a:pt x="1428" y="4588"/>
                      <a:pt x="1276" y="4799"/>
                      <a:pt x="47" y="5372"/>
                    </a:cubicBezTo>
                    <a:cubicBezTo>
                      <a:pt x="23" y="5384"/>
                      <a:pt x="0" y="5419"/>
                      <a:pt x="12" y="5443"/>
                    </a:cubicBezTo>
                    <a:cubicBezTo>
                      <a:pt x="141" y="6320"/>
                      <a:pt x="656" y="7889"/>
                      <a:pt x="2516" y="8474"/>
                    </a:cubicBezTo>
                    <a:cubicBezTo>
                      <a:pt x="2762" y="8544"/>
                      <a:pt x="3020" y="8591"/>
                      <a:pt x="3277" y="8591"/>
                    </a:cubicBezTo>
                    <a:cubicBezTo>
                      <a:pt x="4775" y="8591"/>
                      <a:pt x="5911" y="7175"/>
                      <a:pt x="6508" y="6250"/>
                    </a:cubicBezTo>
                    <a:cubicBezTo>
                      <a:pt x="6531" y="6215"/>
                      <a:pt x="6519" y="6168"/>
                      <a:pt x="6484" y="6145"/>
                    </a:cubicBezTo>
                    <a:cubicBezTo>
                      <a:pt x="6110" y="5876"/>
                      <a:pt x="5794" y="5653"/>
                      <a:pt x="5688" y="5583"/>
                    </a:cubicBezTo>
                    <a:lnTo>
                      <a:pt x="6004" y="4085"/>
                    </a:lnTo>
                    <a:cubicBezTo>
                      <a:pt x="6004" y="4073"/>
                      <a:pt x="6004" y="4050"/>
                      <a:pt x="5993" y="4038"/>
                    </a:cubicBezTo>
                    <a:cubicBezTo>
                      <a:pt x="5794" y="3769"/>
                      <a:pt x="5548" y="3546"/>
                      <a:pt x="5279" y="3359"/>
                    </a:cubicBezTo>
                    <a:cubicBezTo>
                      <a:pt x="4927" y="3113"/>
                      <a:pt x="2060" y="59"/>
                      <a:pt x="2037" y="24"/>
                    </a:cubicBezTo>
                    <a:cubicBezTo>
                      <a:pt x="2013" y="0"/>
                      <a:pt x="1978" y="0"/>
                      <a:pt x="1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3795245" y="4955993"/>
                <a:ext cx="141940" cy="203687"/>
              </a:xfrm>
              <a:custGeom>
                <a:avLst/>
                <a:gdLst/>
                <a:ahLst/>
                <a:cxnLst/>
                <a:rect l="l" t="t" r="r" b="b"/>
                <a:pathLst>
                  <a:path w="2986" h="4285" extrusionOk="0">
                    <a:moveTo>
                      <a:pt x="211" y="0"/>
                    </a:moveTo>
                    <a:lnTo>
                      <a:pt x="1" y="1019"/>
                    </a:lnTo>
                    <a:cubicBezTo>
                      <a:pt x="1" y="1019"/>
                      <a:pt x="1" y="3945"/>
                      <a:pt x="2669" y="4284"/>
                    </a:cubicBezTo>
                    <a:lnTo>
                      <a:pt x="2657" y="4272"/>
                    </a:lnTo>
                    <a:lnTo>
                      <a:pt x="2985" y="2739"/>
                    </a:lnTo>
                    <a:cubicBezTo>
                      <a:pt x="2786" y="2493"/>
                      <a:pt x="2552" y="2271"/>
                      <a:pt x="2283" y="2095"/>
                    </a:cubicBezTo>
                    <a:cubicBezTo>
                      <a:pt x="2084" y="1943"/>
                      <a:pt x="1066" y="89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3527106" y="4372659"/>
                <a:ext cx="256499" cy="205304"/>
              </a:xfrm>
              <a:custGeom>
                <a:avLst/>
                <a:gdLst/>
                <a:ahLst/>
                <a:cxnLst/>
                <a:rect l="l" t="t" r="r" b="b"/>
                <a:pathLst>
                  <a:path w="5396" h="4319" extrusionOk="0">
                    <a:moveTo>
                      <a:pt x="3545" y="1"/>
                    </a:moveTo>
                    <a:cubicBezTo>
                      <a:pt x="2561" y="1"/>
                      <a:pt x="1265" y="321"/>
                      <a:pt x="726" y="1329"/>
                    </a:cubicBezTo>
                    <a:cubicBezTo>
                      <a:pt x="0" y="2663"/>
                      <a:pt x="539" y="3682"/>
                      <a:pt x="808" y="3857"/>
                    </a:cubicBezTo>
                    <a:cubicBezTo>
                      <a:pt x="960" y="3962"/>
                      <a:pt x="1124" y="4056"/>
                      <a:pt x="1299" y="4126"/>
                    </a:cubicBezTo>
                    <a:lnTo>
                      <a:pt x="1522" y="3014"/>
                    </a:lnTo>
                    <a:cubicBezTo>
                      <a:pt x="1522" y="3014"/>
                      <a:pt x="1615" y="3998"/>
                      <a:pt x="2236" y="4220"/>
                    </a:cubicBezTo>
                    <a:cubicBezTo>
                      <a:pt x="2442" y="4294"/>
                      <a:pt x="2723" y="4319"/>
                      <a:pt x="3006" y="4319"/>
                    </a:cubicBezTo>
                    <a:cubicBezTo>
                      <a:pt x="3571" y="4319"/>
                      <a:pt x="4143" y="4220"/>
                      <a:pt x="4143" y="4220"/>
                    </a:cubicBezTo>
                    <a:cubicBezTo>
                      <a:pt x="4143" y="4220"/>
                      <a:pt x="5255" y="3412"/>
                      <a:pt x="5396" y="1411"/>
                    </a:cubicBezTo>
                    <a:cubicBezTo>
                      <a:pt x="5396" y="1411"/>
                      <a:pt x="5255" y="311"/>
                      <a:pt x="4366" y="88"/>
                    </a:cubicBezTo>
                    <a:cubicBezTo>
                      <a:pt x="4149" y="34"/>
                      <a:pt x="3863" y="1"/>
                      <a:pt x="35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3524872" y="4368713"/>
                <a:ext cx="262060" cy="212434"/>
              </a:xfrm>
              <a:custGeom>
                <a:avLst/>
                <a:gdLst/>
                <a:ahLst/>
                <a:cxnLst/>
                <a:rect l="l" t="t" r="r" b="b"/>
                <a:pathLst>
                  <a:path w="5513" h="4469" extrusionOk="0">
                    <a:moveTo>
                      <a:pt x="3580" y="153"/>
                    </a:moveTo>
                    <a:cubicBezTo>
                      <a:pt x="3894" y="153"/>
                      <a:pt x="4176" y="187"/>
                      <a:pt x="4389" y="242"/>
                    </a:cubicBezTo>
                    <a:cubicBezTo>
                      <a:pt x="5185" y="441"/>
                      <a:pt x="5349" y="1412"/>
                      <a:pt x="5361" y="1506"/>
                    </a:cubicBezTo>
                    <a:cubicBezTo>
                      <a:pt x="5232" y="3320"/>
                      <a:pt x="4284" y="4127"/>
                      <a:pt x="4155" y="4233"/>
                    </a:cubicBezTo>
                    <a:cubicBezTo>
                      <a:pt x="4057" y="4248"/>
                      <a:pt x="3548" y="4327"/>
                      <a:pt x="3048" y="4327"/>
                    </a:cubicBezTo>
                    <a:cubicBezTo>
                      <a:pt x="2775" y="4327"/>
                      <a:pt x="2505" y="4303"/>
                      <a:pt x="2306" y="4233"/>
                    </a:cubicBezTo>
                    <a:cubicBezTo>
                      <a:pt x="1733" y="4022"/>
                      <a:pt x="1639" y="3097"/>
                      <a:pt x="1639" y="3097"/>
                    </a:cubicBezTo>
                    <a:cubicBezTo>
                      <a:pt x="1639" y="3051"/>
                      <a:pt x="1604" y="3027"/>
                      <a:pt x="1569" y="3027"/>
                    </a:cubicBezTo>
                    <a:cubicBezTo>
                      <a:pt x="1534" y="3027"/>
                      <a:pt x="1510" y="3051"/>
                      <a:pt x="1498" y="3074"/>
                    </a:cubicBezTo>
                    <a:lnTo>
                      <a:pt x="1288" y="4104"/>
                    </a:lnTo>
                    <a:cubicBezTo>
                      <a:pt x="1159" y="4034"/>
                      <a:pt x="1019" y="3964"/>
                      <a:pt x="902" y="3882"/>
                    </a:cubicBezTo>
                    <a:cubicBezTo>
                      <a:pt x="691" y="3741"/>
                      <a:pt x="129" y="2758"/>
                      <a:pt x="831" y="1447"/>
                    </a:cubicBezTo>
                    <a:cubicBezTo>
                      <a:pt x="1352" y="468"/>
                      <a:pt x="2618" y="153"/>
                      <a:pt x="3580" y="153"/>
                    </a:cubicBezTo>
                    <a:close/>
                    <a:moveTo>
                      <a:pt x="3622" y="1"/>
                    </a:moveTo>
                    <a:cubicBezTo>
                      <a:pt x="2610" y="1"/>
                      <a:pt x="1258" y="340"/>
                      <a:pt x="714" y="1365"/>
                    </a:cubicBezTo>
                    <a:cubicBezTo>
                      <a:pt x="0" y="2711"/>
                      <a:pt x="492" y="3776"/>
                      <a:pt x="820" y="3999"/>
                    </a:cubicBezTo>
                    <a:cubicBezTo>
                      <a:pt x="983" y="4104"/>
                      <a:pt x="1147" y="4198"/>
                      <a:pt x="1323" y="4268"/>
                    </a:cubicBezTo>
                    <a:cubicBezTo>
                      <a:pt x="1335" y="4274"/>
                      <a:pt x="1346" y="4277"/>
                      <a:pt x="1358" y="4277"/>
                    </a:cubicBezTo>
                    <a:cubicBezTo>
                      <a:pt x="1370" y="4277"/>
                      <a:pt x="1381" y="4274"/>
                      <a:pt x="1393" y="4268"/>
                    </a:cubicBezTo>
                    <a:cubicBezTo>
                      <a:pt x="1405" y="4268"/>
                      <a:pt x="1417" y="4244"/>
                      <a:pt x="1428" y="4221"/>
                    </a:cubicBezTo>
                    <a:lnTo>
                      <a:pt x="1569" y="3472"/>
                    </a:lnTo>
                    <a:cubicBezTo>
                      <a:pt x="1662" y="3788"/>
                      <a:pt x="1850" y="4221"/>
                      <a:pt x="2259" y="4361"/>
                    </a:cubicBezTo>
                    <a:cubicBezTo>
                      <a:pt x="2485" y="4433"/>
                      <a:pt x="2719" y="4469"/>
                      <a:pt x="2954" y="4469"/>
                    </a:cubicBezTo>
                    <a:cubicBezTo>
                      <a:pt x="2988" y="4469"/>
                      <a:pt x="3021" y="4468"/>
                      <a:pt x="3055" y="4467"/>
                    </a:cubicBezTo>
                    <a:cubicBezTo>
                      <a:pt x="3441" y="4467"/>
                      <a:pt x="3828" y="4420"/>
                      <a:pt x="4214" y="4361"/>
                    </a:cubicBezTo>
                    <a:cubicBezTo>
                      <a:pt x="4225" y="4361"/>
                      <a:pt x="4225" y="4350"/>
                      <a:pt x="4237" y="4350"/>
                    </a:cubicBezTo>
                    <a:cubicBezTo>
                      <a:pt x="4284" y="4315"/>
                      <a:pt x="5384" y="3507"/>
                      <a:pt x="5513" y="1494"/>
                    </a:cubicBezTo>
                    <a:lnTo>
                      <a:pt x="5513" y="1482"/>
                    </a:lnTo>
                    <a:cubicBezTo>
                      <a:pt x="5513" y="1435"/>
                      <a:pt x="5349" y="312"/>
                      <a:pt x="4436" y="89"/>
                    </a:cubicBezTo>
                    <a:cubicBezTo>
                      <a:pt x="4221" y="34"/>
                      <a:pt x="3938" y="1"/>
                      <a:pt x="3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4156312" y="4628866"/>
                <a:ext cx="92408" cy="163615"/>
              </a:xfrm>
              <a:custGeom>
                <a:avLst/>
                <a:gdLst/>
                <a:ahLst/>
                <a:cxnLst/>
                <a:rect l="l" t="t" r="r" b="b"/>
                <a:pathLst>
                  <a:path w="1944" h="3442" extrusionOk="0">
                    <a:moveTo>
                      <a:pt x="363" y="0"/>
                    </a:moveTo>
                    <a:lnTo>
                      <a:pt x="0" y="3441"/>
                    </a:lnTo>
                    <a:cubicBezTo>
                      <a:pt x="0" y="3441"/>
                      <a:pt x="1943" y="3067"/>
                      <a:pt x="1943" y="2049"/>
                    </a:cubicBezTo>
                    <a:cubicBezTo>
                      <a:pt x="1943" y="1019"/>
                      <a:pt x="363" y="0"/>
                      <a:pt x="3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4152414" y="4625111"/>
                <a:ext cx="99633" cy="170698"/>
              </a:xfrm>
              <a:custGeom>
                <a:avLst/>
                <a:gdLst/>
                <a:ahLst/>
                <a:cxnLst/>
                <a:rect l="l" t="t" r="r" b="b"/>
                <a:pathLst>
                  <a:path w="2096" h="3591" extrusionOk="0">
                    <a:moveTo>
                      <a:pt x="504" y="196"/>
                    </a:moveTo>
                    <a:cubicBezTo>
                      <a:pt x="855" y="442"/>
                      <a:pt x="1955" y="1297"/>
                      <a:pt x="1955" y="2116"/>
                    </a:cubicBezTo>
                    <a:cubicBezTo>
                      <a:pt x="1955" y="2947"/>
                      <a:pt x="551" y="3333"/>
                      <a:pt x="164" y="3415"/>
                    </a:cubicBezTo>
                    <a:lnTo>
                      <a:pt x="504" y="196"/>
                    </a:lnTo>
                    <a:close/>
                    <a:moveTo>
                      <a:pt x="453" y="0"/>
                    </a:moveTo>
                    <a:cubicBezTo>
                      <a:pt x="439" y="0"/>
                      <a:pt x="428" y="3"/>
                      <a:pt x="422" y="9"/>
                    </a:cubicBezTo>
                    <a:cubicBezTo>
                      <a:pt x="398" y="21"/>
                      <a:pt x="375" y="44"/>
                      <a:pt x="375" y="68"/>
                    </a:cubicBezTo>
                    <a:lnTo>
                      <a:pt x="1" y="3509"/>
                    </a:lnTo>
                    <a:cubicBezTo>
                      <a:pt x="1" y="3532"/>
                      <a:pt x="12" y="3555"/>
                      <a:pt x="24" y="3567"/>
                    </a:cubicBezTo>
                    <a:cubicBezTo>
                      <a:pt x="36" y="3579"/>
                      <a:pt x="59" y="3591"/>
                      <a:pt x="82" y="3591"/>
                    </a:cubicBezTo>
                    <a:lnTo>
                      <a:pt x="82" y="3579"/>
                    </a:lnTo>
                    <a:cubicBezTo>
                      <a:pt x="164" y="3567"/>
                      <a:pt x="2096" y="3169"/>
                      <a:pt x="2096" y="2116"/>
                    </a:cubicBezTo>
                    <a:cubicBezTo>
                      <a:pt x="2096" y="1063"/>
                      <a:pt x="551" y="44"/>
                      <a:pt x="492" y="9"/>
                    </a:cubicBezTo>
                    <a:cubicBezTo>
                      <a:pt x="480" y="3"/>
                      <a:pt x="466" y="0"/>
                      <a:pt x="4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3726273" y="4608854"/>
                <a:ext cx="464607" cy="511857"/>
              </a:xfrm>
              <a:custGeom>
                <a:avLst/>
                <a:gdLst/>
                <a:ahLst/>
                <a:cxnLst/>
                <a:rect l="l" t="t" r="r" b="b"/>
                <a:pathLst>
                  <a:path w="9774" h="10768" extrusionOk="0">
                    <a:moveTo>
                      <a:pt x="6531" y="0"/>
                    </a:moveTo>
                    <a:cubicBezTo>
                      <a:pt x="4003" y="0"/>
                      <a:pt x="667" y="2446"/>
                      <a:pt x="539" y="3066"/>
                    </a:cubicBezTo>
                    <a:cubicBezTo>
                      <a:pt x="398" y="3699"/>
                      <a:pt x="0" y="5688"/>
                      <a:pt x="539" y="7069"/>
                    </a:cubicBezTo>
                    <a:cubicBezTo>
                      <a:pt x="1042" y="8298"/>
                      <a:pt x="1838" y="9398"/>
                      <a:pt x="2844" y="10265"/>
                    </a:cubicBezTo>
                    <a:cubicBezTo>
                      <a:pt x="3222" y="10563"/>
                      <a:pt x="3814" y="10767"/>
                      <a:pt x="4418" y="10767"/>
                    </a:cubicBezTo>
                    <a:cubicBezTo>
                      <a:pt x="4880" y="10767"/>
                      <a:pt x="5349" y="10647"/>
                      <a:pt x="5735" y="10358"/>
                    </a:cubicBezTo>
                    <a:cubicBezTo>
                      <a:pt x="6613" y="9691"/>
                      <a:pt x="8392" y="7736"/>
                      <a:pt x="8439" y="6929"/>
                    </a:cubicBezTo>
                    <a:cubicBezTo>
                      <a:pt x="8486" y="6133"/>
                      <a:pt x="9235" y="5162"/>
                      <a:pt x="9422" y="3956"/>
                    </a:cubicBezTo>
                    <a:cubicBezTo>
                      <a:pt x="9598" y="2762"/>
                      <a:pt x="9773" y="632"/>
                      <a:pt x="9773" y="632"/>
                    </a:cubicBezTo>
                    <a:cubicBezTo>
                      <a:pt x="9773" y="632"/>
                      <a:pt x="9071" y="0"/>
                      <a:pt x="6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3730694" y="4605479"/>
                <a:ext cx="464084" cy="518607"/>
              </a:xfrm>
              <a:custGeom>
                <a:avLst/>
                <a:gdLst/>
                <a:ahLst/>
                <a:cxnLst/>
                <a:rect l="l" t="t" r="r" b="b"/>
                <a:pathLst>
                  <a:path w="9763" h="10910" extrusionOk="0">
                    <a:moveTo>
                      <a:pt x="6438" y="141"/>
                    </a:moveTo>
                    <a:cubicBezTo>
                      <a:pt x="8638" y="141"/>
                      <a:pt x="9446" y="621"/>
                      <a:pt x="9610" y="726"/>
                    </a:cubicBezTo>
                    <a:cubicBezTo>
                      <a:pt x="9586" y="1019"/>
                      <a:pt x="9423" y="2915"/>
                      <a:pt x="9259" y="4004"/>
                    </a:cubicBezTo>
                    <a:cubicBezTo>
                      <a:pt x="9142" y="4589"/>
                      <a:pt x="8954" y="5151"/>
                      <a:pt x="8697" y="5677"/>
                    </a:cubicBezTo>
                    <a:cubicBezTo>
                      <a:pt x="8498" y="6145"/>
                      <a:pt x="8299" y="6590"/>
                      <a:pt x="8276" y="6988"/>
                    </a:cubicBezTo>
                    <a:cubicBezTo>
                      <a:pt x="8229" y="7772"/>
                      <a:pt x="6473" y="9703"/>
                      <a:pt x="5595" y="10359"/>
                    </a:cubicBezTo>
                    <a:cubicBezTo>
                      <a:pt x="5225" y="10636"/>
                      <a:pt x="4763" y="10756"/>
                      <a:pt x="4306" y="10756"/>
                    </a:cubicBezTo>
                    <a:cubicBezTo>
                      <a:pt x="3737" y="10756"/>
                      <a:pt x="3174" y="10570"/>
                      <a:pt x="2798" y="10265"/>
                    </a:cubicBezTo>
                    <a:cubicBezTo>
                      <a:pt x="1803" y="9399"/>
                      <a:pt x="1019" y="8322"/>
                      <a:pt x="516" y="7105"/>
                    </a:cubicBezTo>
                    <a:cubicBezTo>
                      <a:pt x="153" y="6192"/>
                      <a:pt x="153" y="4823"/>
                      <a:pt x="516" y="3149"/>
                    </a:cubicBezTo>
                    <a:cubicBezTo>
                      <a:pt x="645" y="2552"/>
                      <a:pt x="3969" y="141"/>
                      <a:pt x="6438" y="141"/>
                    </a:cubicBezTo>
                    <a:close/>
                    <a:moveTo>
                      <a:pt x="6438" y="1"/>
                    </a:moveTo>
                    <a:cubicBezTo>
                      <a:pt x="3851" y="1"/>
                      <a:pt x="516" y="2482"/>
                      <a:pt x="375" y="3126"/>
                    </a:cubicBezTo>
                    <a:cubicBezTo>
                      <a:pt x="1" y="4823"/>
                      <a:pt x="13" y="6216"/>
                      <a:pt x="375" y="7164"/>
                    </a:cubicBezTo>
                    <a:cubicBezTo>
                      <a:pt x="890" y="8404"/>
                      <a:pt x="1686" y="9516"/>
                      <a:pt x="2704" y="10394"/>
                    </a:cubicBezTo>
                    <a:cubicBezTo>
                      <a:pt x="3173" y="10733"/>
                      <a:pt x="3734" y="10909"/>
                      <a:pt x="4308" y="10909"/>
                    </a:cubicBezTo>
                    <a:cubicBezTo>
                      <a:pt x="4326" y="10909"/>
                      <a:pt x="4343" y="10910"/>
                      <a:pt x="4361" y="10910"/>
                    </a:cubicBezTo>
                    <a:cubicBezTo>
                      <a:pt x="4834" y="10910"/>
                      <a:pt x="5294" y="10758"/>
                      <a:pt x="5689" y="10476"/>
                    </a:cubicBezTo>
                    <a:cubicBezTo>
                      <a:pt x="6567" y="9821"/>
                      <a:pt x="8381" y="7843"/>
                      <a:pt x="8428" y="7012"/>
                    </a:cubicBezTo>
                    <a:cubicBezTo>
                      <a:pt x="8451" y="6637"/>
                      <a:pt x="8627" y="6216"/>
                      <a:pt x="8837" y="5736"/>
                    </a:cubicBezTo>
                    <a:cubicBezTo>
                      <a:pt x="9095" y="5197"/>
                      <a:pt x="9294" y="4624"/>
                      <a:pt x="9399" y="4039"/>
                    </a:cubicBezTo>
                    <a:cubicBezTo>
                      <a:pt x="9575" y="2845"/>
                      <a:pt x="9762" y="726"/>
                      <a:pt x="9762" y="703"/>
                    </a:cubicBezTo>
                    <a:cubicBezTo>
                      <a:pt x="9762" y="680"/>
                      <a:pt x="9750" y="656"/>
                      <a:pt x="9727" y="645"/>
                    </a:cubicBezTo>
                    <a:cubicBezTo>
                      <a:pt x="9704" y="609"/>
                      <a:pt x="8966" y="1"/>
                      <a:pt x="64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4011666" y="4871431"/>
                <a:ext cx="58468" cy="104102"/>
              </a:xfrm>
              <a:custGeom>
                <a:avLst/>
                <a:gdLst/>
                <a:ahLst/>
                <a:cxnLst/>
                <a:rect l="l" t="t" r="r" b="b"/>
                <a:pathLst>
                  <a:path w="1230" h="2190" extrusionOk="0">
                    <a:moveTo>
                      <a:pt x="960" y="0"/>
                    </a:moveTo>
                    <a:cubicBezTo>
                      <a:pt x="925" y="0"/>
                      <a:pt x="890" y="47"/>
                      <a:pt x="902" y="82"/>
                    </a:cubicBezTo>
                    <a:cubicBezTo>
                      <a:pt x="948" y="527"/>
                      <a:pt x="1077" y="1697"/>
                      <a:pt x="1077" y="1803"/>
                    </a:cubicBezTo>
                    <a:cubicBezTo>
                      <a:pt x="1042" y="1885"/>
                      <a:pt x="984" y="1943"/>
                      <a:pt x="913" y="1978"/>
                    </a:cubicBezTo>
                    <a:cubicBezTo>
                      <a:pt x="851" y="2006"/>
                      <a:pt x="757" y="2040"/>
                      <a:pt x="632" y="2040"/>
                    </a:cubicBezTo>
                    <a:cubicBezTo>
                      <a:pt x="496" y="2040"/>
                      <a:pt x="324" y="2001"/>
                      <a:pt x="117" y="1873"/>
                    </a:cubicBezTo>
                    <a:cubicBezTo>
                      <a:pt x="109" y="1870"/>
                      <a:pt x="100" y="1869"/>
                      <a:pt x="91" y="1869"/>
                    </a:cubicBezTo>
                    <a:cubicBezTo>
                      <a:pt x="65" y="1869"/>
                      <a:pt x="41" y="1882"/>
                      <a:pt x="24" y="1908"/>
                    </a:cubicBezTo>
                    <a:cubicBezTo>
                      <a:pt x="0" y="1932"/>
                      <a:pt x="12" y="1978"/>
                      <a:pt x="47" y="2002"/>
                    </a:cubicBezTo>
                    <a:cubicBezTo>
                      <a:pt x="223" y="2119"/>
                      <a:pt x="422" y="2177"/>
                      <a:pt x="632" y="2189"/>
                    </a:cubicBezTo>
                    <a:cubicBezTo>
                      <a:pt x="761" y="2189"/>
                      <a:pt x="878" y="2154"/>
                      <a:pt x="995" y="2095"/>
                    </a:cubicBezTo>
                    <a:cubicBezTo>
                      <a:pt x="1112" y="2049"/>
                      <a:pt x="1194" y="1932"/>
                      <a:pt x="1229" y="1803"/>
                    </a:cubicBezTo>
                    <a:cubicBezTo>
                      <a:pt x="1229" y="1674"/>
                      <a:pt x="1042" y="129"/>
                      <a:pt x="1042" y="71"/>
                    </a:cubicBezTo>
                    <a:cubicBezTo>
                      <a:pt x="1042" y="24"/>
                      <a:pt x="1007" y="0"/>
                      <a:pt x="9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3926533" y="4960034"/>
                <a:ext cx="96876" cy="47202"/>
              </a:xfrm>
              <a:custGeom>
                <a:avLst/>
                <a:gdLst/>
                <a:ahLst/>
                <a:cxnLst/>
                <a:rect l="l" t="t" r="r" b="b"/>
                <a:pathLst>
                  <a:path w="2038" h="993" extrusionOk="0">
                    <a:moveTo>
                      <a:pt x="105" y="1"/>
                    </a:moveTo>
                    <a:cubicBezTo>
                      <a:pt x="53" y="1"/>
                      <a:pt x="0" y="61"/>
                      <a:pt x="36" y="114"/>
                    </a:cubicBezTo>
                    <a:cubicBezTo>
                      <a:pt x="504" y="653"/>
                      <a:pt x="1171" y="969"/>
                      <a:pt x="1873" y="992"/>
                    </a:cubicBezTo>
                    <a:lnTo>
                      <a:pt x="1967" y="980"/>
                    </a:lnTo>
                    <a:cubicBezTo>
                      <a:pt x="2002" y="980"/>
                      <a:pt x="2037" y="945"/>
                      <a:pt x="2037" y="910"/>
                    </a:cubicBezTo>
                    <a:cubicBezTo>
                      <a:pt x="2037" y="863"/>
                      <a:pt x="2002" y="840"/>
                      <a:pt x="1955" y="840"/>
                    </a:cubicBezTo>
                    <a:cubicBezTo>
                      <a:pt x="1926" y="841"/>
                      <a:pt x="1897" y="842"/>
                      <a:pt x="1868" y="842"/>
                    </a:cubicBezTo>
                    <a:cubicBezTo>
                      <a:pt x="818" y="842"/>
                      <a:pt x="153" y="32"/>
                      <a:pt x="153" y="21"/>
                    </a:cubicBezTo>
                    <a:cubicBezTo>
                      <a:pt x="139" y="7"/>
                      <a:pt x="122" y="1"/>
                      <a:pt x="1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3863693" y="4768520"/>
                <a:ext cx="188619" cy="151351"/>
              </a:xfrm>
              <a:custGeom>
                <a:avLst/>
                <a:gdLst/>
                <a:ahLst/>
                <a:cxnLst/>
                <a:rect l="l" t="t" r="r" b="b"/>
                <a:pathLst>
                  <a:path w="3968" h="3184" extrusionOk="0">
                    <a:moveTo>
                      <a:pt x="1185" y="296"/>
                    </a:moveTo>
                    <a:cubicBezTo>
                      <a:pt x="2042" y="296"/>
                      <a:pt x="2884" y="503"/>
                      <a:pt x="3652" y="901"/>
                    </a:cubicBezTo>
                    <a:cubicBezTo>
                      <a:pt x="3418" y="2212"/>
                      <a:pt x="2739" y="2891"/>
                      <a:pt x="2177" y="2891"/>
                    </a:cubicBezTo>
                    <a:cubicBezTo>
                      <a:pt x="1533" y="2891"/>
                      <a:pt x="855" y="2622"/>
                      <a:pt x="562" y="2236"/>
                    </a:cubicBezTo>
                    <a:cubicBezTo>
                      <a:pt x="363" y="1978"/>
                      <a:pt x="363" y="1100"/>
                      <a:pt x="410" y="609"/>
                    </a:cubicBezTo>
                    <a:cubicBezTo>
                      <a:pt x="410" y="574"/>
                      <a:pt x="398" y="538"/>
                      <a:pt x="375" y="503"/>
                    </a:cubicBezTo>
                    <a:cubicBezTo>
                      <a:pt x="351" y="468"/>
                      <a:pt x="328" y="433"/>
                      <a:pt x="316" y="386"/>
                    </a:cubicBezTo>
                    <a:cubicBezTo>
                      <a:pt x="363" y="351"/>
                      <a:pt x="421" y="340"/>
                      <a:pt x="492" y="340"/>
                    </a:cubicBezTo>
                    <a:lnTo>
                      <a:pt x="503" y="340"/>
                    </a:lnTo>
                    <a:cubicBezTo>
                      <a:pt x="731" y="310"/>
                      <a:pt x="959" y="296"/>
                      <a:pt x="1185" y="296"/>
                    </a:cubicBezTo>
                    <a:close/>
                    <a:moveTo>
                      <a:pt x="1195" y="0"/>
                    </a:moveTo>
                    <a:cubicBezTo>
                      <a:pt x="953" y="0"/>
                      <a:pt x="710" y="16"/>
                      <a:pt x="468" y="47"/>
                    </a:cubicBezTo>
                    <a:cubicBezTo>
                      <a:pt x="398" y="47"/>
                      <a:pt x="141" y="70"/>
                      <a:pt x="47" y="258"/>
                    </a:cubicBezTo>
                    <a:cubicBezTo>
                      <a:pt x="0" y="386"/>
                      <a:pt x="24" y="527"/>
                      <a:pt x="117" y="632"/>
                    </a:cubicBezTo>
                    <a:cubicBezTo>
                      <a:pt x="82" y="925"/>
                      <a:pt x="12" y="2025"/>
                      <a:pt x="328" y="2423"/>
                    </a:cubicBezTo>
                    <a:cubicBezTo>
                      <a:pt x="679" y="2868"/>
                      <a:pt x="1440" y="3184"/>
                      <a:pt x="2177" y="3184"/>
                    </a:cubicBezTo>
                    <a:cubicBezTo>
                      <a:pt x="3008" y="3184"/>
                      <a:pt x="3745" y="2224"/>
                      <a:pt x="3956" y="843"/>
                    </a:cubicBezTo>
                    <a:cubicBezTo>
                      <a:pt x="3968" y="784"/>
                      <a:pt x="3944" y="726"/>
                      <a:pt x="3898" y="691"/>
                    </a:cubicBezTo>
                    <a:cubicBezTo>
                      <a:pt x="3069" y="234"/>
                      <a:pt x="2136" y="0"/>
                      <a:pt x="11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3736825" y="4771277"/>
                <a:ext cx="137471" cy="8414"/>
              </a:xfrm>
              <a:custGeom>
                <a:avLst/>
                <a:gdLst/>
                <a:ahLst/>
                <a:cxnLst/>
                <a:rect l="l" t="t" r="r" b="b"/>
                <a:pathLst>
                  <a:path w="2892" h="177" extrusionOk="0">
                    <a:moveTo>
                      <a:pt x="2891" y="176"/>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3729600" y="4764527"/>
                <a:ext cx="153966" cy="22389"/>
              </a:xfrm>
              <a:custGeom>
                <a:avLst/>
                <a:gdLst/>
                <a:ahLst/>
                <a:cxnLst/>
                <a:rect l="l" t="t" r="r" b="b"/>
                <a:pathLst>
                  <a:path w="3239" h="471" extrusionOk="0">
                    <a:moveTo>
                      <a:pt x="146" y="1"/>
                    </a:moveTo>
                    <a:cubicBezTo>
                      <a:pt x="72" y="1"/>
                      <a:pt x="12" y="67"/>
                      <a:pt x="12" y="143"/>
                    </a:cubicBezTo>
                    <a:cubicBezTo>
                      <a:pt x="0" y="213"/>
                      <a:pt x="59" y="283"/>
                      <a:pt x="141" y="295"/>
                    </a:cubicBezTo>
                    <a:lnTo>
                      <a:pt x="3032" y="470"/>
                    </a:lnTo>
                    <a:lnTo>
                      <a:pt x="3043" y="470"/>
                    </a:lnTo>
                    <a:cubicBezTo>
                      <a:pt x="3047" y="471"/>
                      <a:pt x="3051" y="471"/>
                      <a:pt x="3054" y="471"/>
                    </a:cubicBezTo>
                    <a:cubicBezTo>
                      <a:pt x="3231" y="471"/>
                      <a:pt x="3239" y="189"/>
                      <a:pt x="3055" y="178"/>
                    </a:cubicBezTo>
                    <a:lnTo>
                      <a:pt x="164" y="2"/>
                    </a:lnTo>
                    <a:cubicBezTo>
                      <a:pt x="158" y="1"/>
                      <a:pt x="152" y="1"/>
                      <a:pt x="1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4034483" y="4800130"/>
                <a:ext cx="181964" cy="157579"/>
              </a:xfrm>
              <a:custGeom>
                <a:avLst/>
                <a:gdLst/>
                <a:ahLst/>
                <a:cxnLst/>
                <a:rect l="l" t="t" r="r" b="b"/>
                <a:pathLst>
                  <a:path w="3828" h="3315" extrusionOk="0">
                    <a:moveTo>
                      <a:pt x="1456" y="503"/>
                    </a:moveTo>
                    <a:cubicBezTo>
                      <a:pt x="2581" y="503"/>
                      <a:pt x="3351" y="949"/>
                      <a:pt x="3500" y="1056"/>
                    </a:cubicBezTo>
                    <a:cubicBezTo>
                      <a:pt x="3488" y="1067"/>
                      <a:pt x="3476" y="1079"/>
                      <a:pt x="3453" y="1079"/>
                    </a:cubicBezTo>
                    <a:cubicBezTo>
                      <a:pt x="3406" y="1102"/>
                      <a:pt x="3371" y="1149"/>
                      <a:pt x="3371" y="1196"/>
                    </a:cubicBezTo>
                    <a:cubicBezTo>
                      <a:pt x="3195" y="2390"/>
                      <a:pt x="2482" y="3022"/>
                      <a:pt x="2224" y="3022"/>
                    </a:cubicBezTo>
                    <a:cubicBezTo>
                      <a:pt x="1990" y="3010"/>
                      <a:pt x="1768" y="2975"/>
                      <a:pt x="1545" y="2905"/>
                    </a:cubicBezTo>
                    <a:cubicBezTo>
                      <a:pt x="1288" y="2835"/>
                      <a:pt x="1077" y="2647"/>
                      <a:pt x="983" y="2413"/>
                    </a:cubicBezTo>
                    <a:cubicBezTo>
                      <a:pt x="866" y="2121"/>
                      <a:pt x="995" y="1149"/>
                      <a:pt x="1100" y="517"/>
                    </a:cubicBezTo>
                    <a:lnTo>
                      <a:pt x="1112" y="517"/>
                    </a:lnTo>
                    <a:cubicBezTo>
                      <a:pt x="1230" y="508"/>
                      <a:pt x="1345" y="503"/>
                      <a:pt x="1456" y="503"/>
                    </a:cubicBezTo>
                    <a:close/>
                    <a:moveTo>
                      <a:pt x="206" y="0"/>
                    </a:moveTo>
                    <a:cubicBezTo>
                      <a:pt x="53" y="0"/>
                      <a:pt x="1" y="253"/>
                      <a:pt x="188" y="295"/>
                    </a:cubicBezTo>
                    <a:lnTo>
                      <a:pt x="808" y="482"/>
                    </a:lnTo>
                    <a:cubicBezTo>
                      <a:pt x="738" y="903"/>
                      <a:pt x="550" y="2109"/>
                      <a:pt x="714" y="2519"/>
                    </a:cubicBezTo>
                    <a:cubicBezTo>
                      <a:pt x="843" y="2846"/>
                      <a:pt x="1124" y="3092"/>
                      <a:pt x="1475" y="3186"/>
                    </a:cubicBezTo>
                    <a:cubicBezTo>
                      <a:pt x="1721" y="3256"/>
                      <a:pt x="1967" y="3303"/>
                      <a:pt x="2224" y="3314"/>
                    </a:cubicBezTo>
                    <a:cubicBezTo>
                      <a:pt x="2680" y="3314"/>
                      <a:pt x="3453" y="2542"/>
                      <a:pt x="3640" y="1313"/>
                    </a:cubicBezTo>
                    <a:cubicBezTo>
                      <a:pt x="3722" y="1278"/>
                      <a:pt x="3769" y="1208"/>
                      <a:pt x="3804" y="1126"/>
                    </a:cubicBezTo>
                    <a:cubicBezTo>
                      <a:pt x="3827" y="1056"/>
                      <a:pt x="3816" y="974"/>
                      <a:pt x="3769" y="915"/>
                    </a:cubicBezTo>
                    <a:cubicBezTo>
                      <a:pt x="3652" y="755"/>
                      <a:pt x="2701" y="208"/>
                      <a:pt x="1401" y="208"/>
                    </a:cubicBezTo>
                    <a:cubicBezTo>
                      <a:pt x="1273" y="208"/>
                      <a:pt x="1141" y="213"/>
                      <a:pt x="1007" y="225"/>
                    </a:cubicBezTo>
                    <a:lnTo>
                      <a:pt x="269" y="14"/>
                    </a:lnTo>
                    <a:cubicBezTo>
                      <a:pt x="247" y="5"/>
                      <a:pt x="226" y="0"/>
                      <a:pt x="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4035576" y="4819619"/>
                <a:ext cx="51243" cy="25716"/>
              </a:xfrm>
              <a:custGeom>
                <a:avLst/>
                <a:gdLst/>
                <a:ahLst/>
                <a:cxnLst/>
                <a:rect l="l" t="t" r="r" b="b"/>
                <a:pathLst>
                  <a:path w="1078" h="541" extrusionOk="0">
                    <a:moveTo>
                      <a:pt x="144" y="0"/>
                    </a:moveTo>
                    <a:cubicBezTo>
                      <a:pt x="71" y="0"/>
                      <a:pt x="12" y="56"/>
                      <a:pt x="12" y="131"/>
                    </a:cubicBezTo>
                    <a:cubicBezTo>
                      <a:pt x="1" y="213"/>
                      <a:pt x="71" y="283"/>
                      <a:pt x="153" y="294"/>
                    </a:cubicBezTo>
                    <a:cubicBezTo>
                      <a:pt x="352" y="306"/>
                      <a:pt x="691" y="376"/>
                      <a:pt x="773" y="482"/>
                    </a:cubicBezTo>
                    <a:cubicBezTo>
                      <a:pt x="808" y="517"/>
                      <a:pt x="843" y="540"/>
                      <a:pt x="890" y="540"/>
                    </a:cubicBezTo>
                    <a:cubicBezTo>
                      <a:pt x="1007" y="540"/>
                      <a:pt x="1077" y="400"/>
                      <a:pt x="1007" y="306"/>
                    </a:cubicBezTo>
                    <a:cubicBezTo>
                      <a:pt x="808" y="49"/>
                      <a:pt x="270" y="2"/>
                      <a:pt x="165" y="2"/>
                    </a:cubicBezTo>
                    <a:cubicBezTo>
                      <a:pt x="157" y="1"/>
                      <a:pt x="151" y="0"/>
                      <a:pt x="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946022" y="4823517"/>
                <a:ext cx="26762" cy="50244"/>
              </a:xfrm>
              <a:custGeom>
                <a:avLst/>
                <a:gdLst/>
                <a:ahLst/>
                <a:cxnLst/>
                <a:rect l="l" t="t" r="r" b="b"/>
                <a:pathLst>
                  <a:path w="563" h="1057" extrusionOk="0">
                    <a:moveTo>
                      <a:pt x="356" y="0"/>
                    </a:moveTo>
                    <a:cubicBezTo>
                      <a:pt x="232" y="0"/>
                      <a:pt x="92" y="215"/>
                      <a:pt x="47" y="493"/>
                    </a:cubicBezTo>
                    <a:cubicBezTo>
                      <a:pt x="0" y="774"/>
                      <a:pt x="59" y="1032"/>
                      <a:pt x="188" y="1055"/>
                    </a:cubicBezTo>
                    <a:cubicBezTo>
                      <a:pt x="194" y="1056"/>
                      <a:pt x="200" y="1057"/>
                      <a:pt x="206" y="1057"/>
                    </a:cubicBezTo>
                    <a:cubicBezTo>
                      <a:pt x="330" y="1057"/>
                      <a:pt x="459" y="842"/>
                      <a:pt x="504" y="564"/>
                    </a:cubicBezTo>
                    <a:cubicBezTo>
                      <a:pt x="562" y="283"/>
                      <a:pt x="492" y="25"/>
                      <a:pt x="375" y="2"/>
                    </a:cubicBezTo>
                    <a:cubicBezTo>
                      <a:pt x="369" y="1"/>
                      <a:pt x="362" y="0"/>
                      <a:pt x="3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4101791" y="4862875"/>
                <a:ext cx="25621" cy="44303"/>
              </a:xfrm>
              <a:custGeom>
                <a:avLst/>
                <a:gdLst/>
                <a:ahLst/>
                <a:cxnLst/>
                <a:rect l="l" t="t" r="r" b="b"/>
                <a:pathLst>
                  <a:path w="539" h="932" extrusionOk="0">
                    <a:moveTo>
                      <a:pt x="369" y="1"/>
                    </a:moveTo>
                    <a:cubicBezTo>
                      <a:pt x="259" y="1"/>
                      <a:pt x="135" y="177"/>
                      <a:pt x="71" y="403"/>
                    </a:cubicBezTo>
                    <a:cubicBezTo>
                      <a:pt x="0" y="660"/>
                      <a:pt x="24" y="894"/>
                      <a:pt x="141" y="929"/>
                    </a:cubicBezTo>
                    <a:cubicBezTo>
                      <a:pt x="147" y="931"/>
                      <a:pt x="154" y="932"/>
                      <a:pt x="160" y="932"/>
                    </a:cubicBezTo>
                    <a:cubicBezTo>
                      <a:pt x="264" y="932"/>
                      <a:pt x="403" y="762"/>
                      <a:pt x="469" y="520"/>
                    </a:cubicBezTo>
                    <a:cubicBezTo>
                      <a:pt x="539" y="262"/>
                      <a:pt x="504" y="28"/>
                      <a:pt x="398" y="5"/>
                    </a:cubicBezTo>
                    <a:cubicBezTo>
                      <a:pt x="389" y="2"/>
                      <a:pt x="379" y="1"/>
                      <a:pt x="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3915981" y="4788960"/>
                <a:ext cx="95735" cy="30755"/>
              </a:xfrm>
              <a:custGeom>
                <a:avLst/>
                <a:gdLst/>
                <a:ahLst/>
                <a:cxnLst/>
                <a:rect l="l" t="t" r="r" b="b"/>
                <a:pathLst>
                  <a:path w="2014" h="647" extrusionOk="0">
                    <a:moveTo>
                      <a:pt x="953" y="0"/>
                    </a:moveTo>
                    <a:cubicBezTo>
                      <a:pt x="548" y="0"/>
                      <a:pt x="201" y="114"/>
                      <a:pt x="176" y="120"/>
                    </a:cubicBezTo>
                    <a:cubicBezTo>
                      <a:pt x="0" y="172"/>
                      <a:pt x="53" y="415"/>
                      <a:pt x="204" y="415"/>
                    </a:cubicBezTo>
                    <a:cubicBezTo>
                      <a:pt x="224" y="415"/>
                      <a:pt x="246" y="411"/>
                      <a:pt x="269" y="401"/>
                    </a:cubicBezTo>
                    <a:cubicBezTo>
                      <a:pt x="269" y="401"/>
                      <a:pt x="592" y="293"/>
                      <a:pt x="954" y="293"/>
                    </a:cubicBezTo>
                    <a:cubicBezTo>
                      <a:pt x="1234" y="293"/>
                      <a:pt x="1538" y="358"/>
                      <a:pt x="1732" y="588"/>
                    </a:cubicBezTo>
                    <a:cubicBezTo>
                      <a:pt x="1756" y="623"/>
                      <a:pt x="1803" y="647"/>
                      <a:pt x="1850" y="647"/>
                    </a:cubicBezTo>
                    <a:cubicBezTo>
                      <a:pt x="1885" y="647"/>
                      <a:pt x="1920" y="635"/>
                      <a:pt x="1943" y="612"/>
                    </a:cubicBezTo>
                    <a:cubicBezTo>
                      <a:pt x="2002" y="553"/>
                      <a:pt x="2013" y="460"/>
                      <a:pt x="1967" y="401"/>
                    </a:cubicBezTo>
                    <a:cubicBezTo>
                      <a:pt x="1700" y="86"/>
                      <a:pt x="1305" y="0"/>
                      <a:pt x="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4090573" y="4826274"/>
                <a:ext cx="62984" cy="30185"/>
              </a:xfrm>
              <a:custGeom>
                <a:avLst/>
                <a:gdLst/>
                <a:ahLst/>
                <a:cxnLst/>
                <a:rect l="l" t="t" r="r" b="b"/>
                <a:pathLst>
                  <a:path w="1325" h="635" extrusionOk="0">
                    <a:moveTo>
                      <a:pt x="615" y="1"/>
                    </a:moveTo>
                    <a:cubicBezTo>
                      <a:pt x="438" y="1"/>
                      <a:pt x="260" y="65"/>
                      <a:pt x="119" y="201"/>
                    </a:cubicBezTo>
                    <a:cubicBezTo>
                      <a:pt x="1" y="302"/>
                      <a:pt x="96" y="452"/>
                      <a:pt x="210" y="452"/>
                    </a:cubicBezTo>
                    <a:cubicBezTo>
                      <a:pt x="242" y="452"/>
                      <a:pt x="276" y="440"/>
                      <a:pt x="307" y="412"/>
                    </a:cubicBezTo>
                    <a:cubicBezTo>
                      <a:pt x="401" y="338"/>
                      <a:pt x="515" y="293"/>
                      <a:pt x="630" y="293"/>
                    </a:cubicBezTo>
                    <a:cubicBezTo>
                      <a:pt x="643" y="293"/>
                      <a:pt x="656" y="294"/>
                      <a:pt x="669" y="295"/>
                    </a:cubicBezTo>
                    <a:cubicBezTo>
                      <a:pt x="822" y="330"/>
                      <a:pt x="950" y="435"/>
                      <a:pt x="1021" y="576"/>
                    </a:cubicBezTo>
                    <a:cubicBezTo>
                      <a:pt x="1044" y="611"/>
                      <a:pt x="1091" y="634"/>
                      <a:pt x="1149" y="634"/>
                    </a:cubicBezTo>
                    <a:cubicBezTo>
                      <a:pt x="1266" y="634"/>
                      <a:pt x="1325" y="506"/>
                      <a:pt x="1266" y="412"/>
                    </a:cubicBezTo>
                    <a:cubicBezTo>
                      <a:pt x="1140" y="145"/>
                      <a:pt x="879" y="1"/>
                      <a:pt x="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635008" y="4412587"/>
                <a:ext cx="606499" cy="395111"/>
              </a:xfrm>
              <a:custGeom>
                <a:avLst/>
                <a:gdLst/>
                <a:ahLst/>
                <a:cxnLst/>
                <a:rect l="l" t="t" r="r" b="b"/>
                <a:pathLst>
                  <a:path w="12759" h="8312" extrusionOk="0">
                    <a:moveTo>
                      <a:pt x="5932" y="1"/>
                    </a:moveTo>
                    <a:cubicBezTo>
                      <a:pt x="3995" y="1"/>
                      <a:pt x="2099" y="762"/>
                      <a:pt x="1206" y="2093"/>
                    </a:cubicBezTo>
                    <a:cubicBezTo>
                      <a:pt x="1" y="3860"/>
                      <a:pt x="399" y="6002"/>
                      <a:pt x="762" y="6798"/>
                    </a:cubicBezTo>
                    <a:cubicBezTo>
                      <a:pt x="1124" y="7593"/>
                      <a:pt x="1382" y="8214"/>
                      <a:pt x="2049" y="8307"/>
                    </a:cubicBezTo>
                    <a:cubicBezTo>
                      <a:pt x="2073" y="8310"/>
                      <a:pt x="2098" y="8312"/>
                      <a:pt x="2123" y="8312"/>
                    </a:cubicBezTo>
                    <a:cubicBezTo>
                      <a:pt x="2807" y="8312"/>
                      <a:pt x="4004" y="7289"/>
                      <a:pt x="4004" y="7289"/>
                    </a:cubicBezTo>
                    <a:cubicBezTo>
                      <a:pt x="4004" y="7289"/>
                      <a:pt x="6403" y="6002"/>
                      <a:pt x="8451" y="5592"/>
                    </a:cubicBezTo>
                    <a:cubicBezTo>
                      <a:pt x="10499" y="5194"/>
                      <a:pt x="12044" y="5370"/>
                      <a:pt x="12407" y="4176"/>
                    </a:cubicBezTo>
                    <a:cubicBezTo>
                      <a:pt x="12758" y="2970"/>
                      <a:pt x="10359" y="981"/>
                      <a:pt x="7866" y="267"/>
                    </a:cubicBezTo>
                    <a:cubicBezTo>
                      <a:pt x="7241" y="87"/>
                      <a:pt x="6584" y="1"/>
                      <a:pt x="59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3628876" y="4409022"/>
                <a:ext cx="603172" cy="402384"/>
              </a:xfrm>
              <a:custGeom>
                <a:avLst/>
                <a:gdLst/>
                <a:ahLst/>
                <a:cxnLst/>
                <a:rect l="l" t="t" r="r" b="b"/>
                <a:pathLst>
                  <a:path w="12689" h="8465" extrusionOk="0">
                    <a:moveTo>
                      <a:pt x="6040" y="143"/>
                    </a:moveTo>
                    <a:lnTo>
                      <a:pt x="6040" y="154"/>
                    </a:lnTo>
                    <a:cubicBezTo>
                      <a:pt x="6077" y="154"/>
                      <a:pt x="6114" y="153"/>
                      <a:pt x="6150" y="153"/>
                    </a:cubicBezTo>
                    <a:cubicBezTo>
                      <a:pt x="6769" y="153"/>
                      <a:pt x="7386" y="246"/>
                      <a:pt x="7983" y="412"/>
                    </a:cubicBezTo>
                    <a:cubicBezTo>
                      <a:pt x="9821" y="939"/>
                      <a:pt x="11670" y="2191"/>
                      <a:pt x="12290" y="3326"/>
                    </a:cubicBezTo>
                    <a:cubicBezTo>
                      <a:pt x="12489" y="3666"/>
                      <a:pt x="12548" y="3970"/>
                      <a:pt x="12466" y="4227"/>
                    </a:cubicBezTo>
                    <a:cubicBezTo>
                      <a:pt x="12208" y="5082"/>
                      <a:pt x="11284" y="5211"/>
                      <a:pt x="10008" y="5374"/>
                    </a:cubicBezTo>
                    <a:cubicBezTo>
                      <a:pt x="9575" y="5433"/>
                      <a:pt x="9083" y="5503"/>
                      <a:pt x="8568" y="5597"/>
                    </a:cubicBezTo>
                    <a:cubicBezTo>
                      <a:pt x="6544" y="5995"/>
                      <a:pt x="4133" y="7282"/>
                      <a:pt x="4109" y="7294"/>
                    </a:cubicBezTo>
                    <a:lnTo>
                      <a:pt x="4097" y="7306"/>
                    </a:lnTo>
                    <a:cubicBezTo>
                      <a:pt x="4075" y="7317"/>
                      <a:pt x="2901" y="8317"/>
                      <a:pt x="2260" y="8317"/>
                    </a:cubicBezTo>
                    <a:cubicBezTo>
                      <a:pt x="2236" y="8317"/>
                      <a:pt x="2212" y="8315"/>
                      <a:pt x="2190" y="8312"/>
                    </a:cubicBezTo>
                    <a:cubicBezTo>
                      <a:pt x="1581" y="8230"/>
                      <a:pt x="1324" y="7657"/>
                      <a:pt x="972" y="6873"/>
                    </a:cubicBezTo>
                    <a:lnTo>
                      <a:pt x="961" y="6837"/>
                    </a:lnTo>
                    <a:cubicBezTo>
                      <a:pt x="668" y="6170"/>
                      <a:pt x="165" y="4040"/>
                      <a:pt x="1394" y="2203"/>
                    </a:cubicBezTo>
                    <a:cubicBezTo>
                      <a:pt x="2272" y="915"/>
                      <a:pt x="4109" y="143"/>
                      <a:pt x="6040" y="143"/>
                    </a:cubicBezTo>
                    <a:close/>
                    <a:moveTo>
                      <a:pt x="6058" y="1"/>
                    </a:moveTo>
                    <a:cubicBezTo>
                      <a:pt x="4079" y="1"/>
                      <a:pt x="2182" y="796"/>
                      <a:pt x="1277" y="2132"/>
                    </a:cubicBezTo>
                    <a:cubicBezTo>
                      <a:pt x="1" y="4017"/>
                      <a:pt x="516" y="6217"/>
                      <a:pt x="832" y="6908"/>
                    </a:cubicBezTo>
                    <a:lnTo>
                      <a:pt x="844" y="6943"/>
                    </a:lnTo>
                    <a:cubicBezTo>
                      <a:pt x="1195" y="7739"/>
                      <a:pt x="1476" y="8371"/>
                      <a:pt x="2178" y="8464"/>
                    </a:cubicBezTo>
                    <a:lnTo>
                      <a:pt x="2260" y="8464"/>
                    </a:lnTo>
                    <a:cubicBezTo>
                      <a:pt x="2950" y="8464"/>
                      <a:pt x="4086" y="7516"/>
                      <a:pt x="4179" y="7434"/>
                    </a:cubicBezTo>
                    <a:cubicBezTo>
                      <a:pt x="4320" y="7352"/>
                      <a:pt x="6637" y="6135"/>
                      <a:pt x="8592" y="5749"/>
                    </a:cubicBezTo>
                    <a:cubicBezTo>
                      <a:pt x="9107" y="5655"/>
                      <a:pt x="9587" y="5585"/>
                      <a:pt x="10020" y="5538"/>
                    </a:cubicBezTo>
                    <a:cubicBezTo>
                      <a:pt x="11354" y="5351"/>
                      <a:pt x="12325" y="5222"/>
                      <a:pt x="12606" y="4286"/>
                    </a:cubicBezTo>
                    <a:cubicBezTo>
                      <a:pt x="12688" y="3982"/>
                      <a:pt x="12630" y="3642"/>
                      <a:pt x="12419" y="3256"/>
                    </a:cubicBezTo>
                    <a:cubicBezTo>
                      <a:pt x="11775" y="2086"/>
                      <a:pt x="9891" y="810"/>
                      <a:pt x="8018" y="271"/>
                    </a:cubicBezTo>
                    <a:cubicBezTo>
                      <a:pt x="7378" y="88"/>
                      <a:pt x="6714" y="1"/>
                      <a:pt x="60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3707877" y="4688235"/>
                <a:ext cx="39977" cy="32466"/>
              </a:xfrm>
              <a:custGeom>
                <a:avLst/>
                <a:gdLst/>
                <a:ahLst/>
                <a:cxnLst/>
                <a:rect l="l" t="t" r="r" b="b"/>
                <a:pathLst>
                  <a:path w="841" h="683" extrusionOk="0">
                    <a:moveTo>
                      <a:pt x="745" y="1"/>
                    </a:moveTo>
                    <a:cubicBezTo>
                      <a:pt x="732" y="1"/>
                      <a:pt x="718" y="5"/>
                      <a:pt x="703" y="15"/>
                    </a:cubicBezTo>
                    <a:cubicBezTo>
                      <a:pt x="446" y="156"/>
                      <a:pt x="223" y="343"/>
                      <a:pt x="36" y="566"/>
                    </a:cubicBezTo>
                    <a:cubicBezTo>
                      <a:pt x="1" y="612"/>
                      <a:pt x="24" y="683"/>
                      <a:pt x="95" y="683"/>
                    </a:cubicBezTo>
                    <a:cubicBezTo>
                      <a:pt x="118" y="683"/>
                      <a:pt x="130" y="671"/>
                      <a:pt x="141" y="659"/>
                    </a:cubicBezTo>
                    <a:cubicBezTo>
                      <a:pt x="329" y="448"/>
                      <a:pt x="539" y="273"/>
                      <a:pt x="773" y="144"/>
                    </a:cubicBezTo>
                    <a:cubicBezTo>
                      <a:pt x="841" y="96"/>
                      <a:pt x="805" y="1"/>
                      <a:pt x="7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3788352" y="4543828"/>
                <a:ext cx="360791" cy="128582"/>
              </a:xfrm>
              <a:custGeom>
                <a:avLst/>
                <a:gdLst/>
                <a:ahLst/>
                <a:cxnLst/>
                <a:rect l="l" t="t" r="r" b="b"/>
                <a:pathLst>
                  <a:path w="7590" h="2705" extrusionOk="0">
                    <a:moveTo>
                      <a:pt x="7402" y="0"/>
                    </a:moveTo>
                    <a:cubicBezTo>
                      <a:pt x="7338" y="0"/>
                      <a:pt x="7297" y="99"/>
                      <a:pt x="7367" y="139"/>
                    </a:cubicBezTo>
                    <a:cubicBezTo>
                      <a:pt x="7414" y="174"/>
                      <a:pt x="7437" y="233"/>
                      <a:pt x="7437" y="291"/>
                    </a:cubicBezTo>
                    <a:cubicBezTo>
                      <a:pt x="7425" y="397"/>
                      <a:pt x="7285" y="701"/>
                      <a:pt x="6138" y="1181"/>
                    </a:cubicBezTo>
                    <a:cubicBezTo>
                      <a:pt x="5471" y="1462"/>
                      <a:pt x="4429" y="1637"/>
                      <a:pt x="3341" y="1824"/>
                    </a:cubicBezTo>
                    <a:cubicBezTo>
                      <a:pt x="2217" y="2023"/>
                      <a:pt x="1058" y="2222"/>
                      <a:pt x="87" y="2562"/>
                    </a:cubicBezTo>
                    <a:cubicBezTo>
                      <a:pt x="0" y="2573"/>
                      <a:pt x="14" y="2705"/>
                      <a:pt x="91" y="2705"/>
                    </a:cubicBezTo>
                    <a:cubicBezTo>
                      <a:pt x="97" y="2705"/>
                      <a:pt x="104" y="2704"/>
                      <a:pt x="110" y="2702"/>
                    </a:cubicBezTo>
                    <a:cubicBezTo>
                      <a:pt x="122" y="2702"/>
                      <a:pt x="134" y="2702"/>
                      <a:pt x="134" y="2691"/>
                    </a:cubicBezTo>
                    <a:cubicBezTo>
                      <a:pt x="1094" y="2363"/>
                      <a:pt x="2264" y="2164"/>
                      <a:pt x="3364" y="1977"/>
                    </a:cubicBezTo>
                    <a:cubicBezTo>
                      <a:pt x="4464" y="1778"/>
                      <a:pt x="5506" y="1602"/>
                      <a:pt x="6197" y="1310"/>
                    </a:cubicBezTo>
                    <a:cubicBezTo>
                      <a:pt x="7098" y="947"/>
                      <a:pt x="7566" y="596"/>
                      <a:pt x="7589" y="291"/>
                    </a:cubicBezTo>
                    <a:cubicBezTo>
                      <a:pt x="7589" y="186"/>
                      <a:pt x="7531" y="81"/>
                      <a:pt x="7437" y="10"/>
                    </a:cubicBezTo>
                    <a:cubicBezTo>
                      <a:pt x="7425" y="3"/>
                      <a:pt x="7413" y="0"/>
                      <a:pt x="7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4017798" y="4495676"/>
                <a:ext cx="25621" cy="34225"/>
              </a:xfrm>
              <a:custGeom>
                <a:avLst/>
                <a:gdLst/>
                <a:ahLst/>
                <a:cxnLst/>
                <a:rect l="l" t="t" r="r" b="b"/>
                <a:pathLst>
                  <a:path w="539" h="720" extrusionOk="0">
                    <a:moveTo>
                      <a:pt x="427" y="0"/>
                    </a:moveTo>
                    <a:cubicBezTo>
                      <a:pt x="401" y="0"/>
                      <a:pt x="379" y="12"/>
                      <a:pt x="375" y="40"/>
                    </a:cubicBezTo>
                    <a:cubicBezTo>
                      <a:pt x="293" y="239"/>
                      <a:pt x="176" y="438"/>
                      <a:pt x="35" y="590"/>
                    </a:cubicBezTo>
                    <a:cubicBezTo>
                      <a:pt x="0" y="625"/>
                      <a:pt x="0" y="672"/>
                      <a:pt x="35" y="696"/>
                    </a:cubicBezTo>
                    <a:cubicBezTo>
                      <a:pt x="47" y="707"/>
                      <a:pt x="59" y="719"/>
                      <a:pt x="82" y="719"/>
                    </a:cubicBezTo>
                    <a:cubicBezTo>
                      <a:pt x="105" y="719"/>
                      <a:pt x="129" y="707"/>
                      <a:pt x="141" y="696"/>
                    </a:cubicBezTo>
                    <a:cubicBezTo>
                      <a:pt x="304" y="520"/>
                      <a:pt x="421" y="309"/>
                      <a:pt x="515" y="87"/>
                    </a:cubicBezTo>
                    <a:cubicBezTo>
                      <a:pt x="538" y="41"/>
                      <a:pt x="476"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3682304" y="4548248"/>
                <a:ext cx="310926" cy="135760"/>
              </a:xfrm>
              <a:custGeom>
                <a:avLst/>
                <a:gdLst/>
                <a:ahLst/>
                <a:cxnLst/>
                <a:rect l="l" t="t" r="r" b="b"/>
                <a:pathLst>
                  <a:path w="6541" h="2856" extrusionOk="0">
                    <a:moveTo>
                      <a:pt x="6431" y="1"/>
                    </a:moveTo>
                    <a:cubicBezTo>
                      <a:pt x="6419" y="1"/>
                      <a:pt x="6405" y="4"/>
                      <a:pt x="6391" y="11"/>
                    </a:cubicBezTo>
                    <a:cubicBezTo>
                      <a:pt x="5572" y="456"/>
                      <a:pt x="4425" y="678"/>
                      <a:pt x="3313" y="900"/>
                    </a:cubicBezTo>
                    <a:cubicBezTo>
                      <a:pt x="2693" y="1018"/>
                      <a:pt x="2096" y="1135"/>
                      <a:pt x="1581" y="1287"/>
                    </a:cubicBezTo>
                    <a:cubicBezTo>
                      <a:pt x="715" y="1544"/>
                      <a:pt x="211" y="1872"/>
                      <a:pt x="59" y="2270"/>
                    </a:cubicBezTo>
                    <a:cubicBezTo>
                      <a:pt x="1" y="2457"/>
                      <a:pt x="12" y="2656"/>
                      <a:pt x="118" y="2820"/>
                    </a:cubicBezTo>
                    <a:cubicBezTo>
                      <a:pt x="129" y="2843"/>
                      <a:pt x="153" y="2855"/>
                      <a:pt x="176" y="2855"/>
                    </a:cubicBezTo>
                    <a:cubicBezTo>
                      <a:pt x="188" y="2855"/>
                      <a:pt x="200" y="2843"/>
                      <a:pt x="211" y="2843"/>
                    </a:cubicBezTo>
                    <a:cubicBezTo>
                      <a:pt x="246" y="2820"/>
                      <a:pt x="258" y="2773"/>
                      <a:pt x="235" y="2738"/>
                    </a:cubicBezTo>
                    <a:cubicBezTo>
                      <a:pt x="164" y="2609"/>
                      <a:pt x="153" y="2457"/>
                      <a:pt x="200" y="2317"/>
                    </a:cubicBezTo>
                    <a:cubicBezTo>
                      <a:pt x="293" y="2071"/>
                      <a:pt x="609" y="1720"/>
                      <a:pt x="1616" y="1427"/>
                    </a:cubicBezTo>
                    <a:cubicBezTo>
                      <a:pt x="2131" y="1275"/>
                      <a:pt x="2716" y="1158"/>
                      <a:pt x="3336" y="1041"/>
                    </a:cubicBezTo>
                    <a:cubicBezTo>
                      <a:pt x="4460" y="830"/>
                      <a:pt x="5619" y="596"/>
                      <a:pt x="6461" y="140"/>
                    </a:cubicBezTo>
                    <a:cubicBezTo>
                      <a:pt x="6541" y="100"/>
                      <a:pt x="6502" y="1"/>
                      <a:pt x="6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3672845" y="4756827"/>
                <a:ext cx="93501" cy="136378"/>
              </a:xfrm>
              <a:custGeom>
                <a:avLst/>
                <a:gdLst/>
                <a:ahLst/>
                <a:cxnLst/>
                <a:rect l="l" t="t" r="r" b="b"/>
                <a:pathLst>
                  <a:path w="1967" h="2869" extrusionOk="0">
                    <a:moveTo>
                      <a:pt x="855" y="0"/>
                    </a:moveTo>
                    <a:cubicBezTo>
                      <a:pt x="106" y="0"/>
                      <a:pt x="1" y="796"/>
                      <a:pt x="305" y="1779"/>
                    </a:cubicBezTo>
                    <a:cubicBezTo>
                      <a:pt x="533" y="2509"/>
                      <a:pt x="874" y="2869"/>
                      <a:pt x="1223" y="2869"/>
                    </a:cubicBezTo>
                    <a:cubicBezTo>
                      <a:pt x="1339" y="2869"/>
                      <a:pt x="1455" y="2829"/>
                      <a:pt x="1569" y="2751"/>
                    </a:cubicBezTo>
                    <a:lnTo>
                      <a:pt x="1967" y="1733"/>
                    </a:lnTo>
                    <a:cubicBezTo>
                      <a:pt x="1967" y="1733"/>
                      <a:pt x="1616"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4"/>
              <p:cNvSpPr/>
              <p:nvPr/>
            </p:nvSpPr>
            <p:spPr>
              <a:xfrm>
                <a:off x="3673415" y="4752881"/>
                <a:ext cx="96924" cy="143651"/>
              </a:xfrm>
              <a:custGeom>
                <a:avLst/>
                <a:gdLst/>
                <a:ahLst/>
                <a:cxnLst/>
                <a:rect l="l" t="t" r="r" b="b"/>
                <a:pathLst>
                  <a:path w="2039" h="3022" extrusionOk="0">
                    <a:moveTo>
                      <a:pt x="808" y="1"/>
                    </a:moveTo>
                    <a:cubicBezTo>
                      <a:pt x="587" y="1"/>
                      <a:pt x="379" y="104"/>
                      <a:pt x="234" y="282"/>
                    </a:cubicBezTo>
                    <a:cubicBezTo>
                      <a:pt x="12" y="598"/>
                      <a:pt x="0" y="1160"/>
                      <a:pt x="223" y="1874"/>
                    </a:cubicBezTo>
                    <a:cubicBezTo>
                      <a:pt x="410" y="2494"/>
                      <a:pt x="691" y="2881"/>
                      <a:pt x="1019" y="2986"/>
                    </a:cubicBezTo>
                    <a:cubicBezTo>
                      <a:pt x="1077" y="3009"/>
                      <a:pt x="1147" y="3021"/>
                      <a:pt x="1206" y="3021"/>
                    </a:cubicBezTo>
                    <a:cubicBezTo>
                      <a:pt x="1346" y="3021"/>
                      <a:pt x="1487" y="2974"/>
                      <a:pt x="1592" y="2904"/>
                    </a:cubicBezTo>
                    <a:cubicBezTo>
                      <a:pt x="1659" y="2856"/>
                      <a:pt x="1616" y="2760"/>
                      <a:pt x="1553" y="2760"/>
                    </a:cubicBezTo>
                    <a:cubicBezTo>
                      <a:pt x="1539" y="2760"/>
                      <a:pt x="1525" y="2765"/>
                      <a:pt x="1510" y="2775"/>
                    </a:cubicBezTo>
                    <a:cubicBezTo>
                      <a:pt x="1423" y="2846"/>
                      <a:pt x="1320" y="2880"/>
                      <a:pt x="1216" y="2880"/>
                    </a:cubicBezTo>
                    <a:cubicBezTo>
                      <a:pt x="1165" y="2880"/>
                      <a:pt x="1115" y="2872"/>
                      <a:pt x="1065" y="2857"/>
                    </a:cubicBezTo>
                    <a:cubicBezTo>
                      <a:pt x="784" y="2764"/>
                      <a:pt x="539" y="2401"/>
                      <a:pt x="363" y="1839"/>
                    </a:cubicBezTo>
                    <a:cubicBezTo>
                      <a:pt x="164" y="1183"/>
                      <a:pt x="164" y="645"/>
                      <a:pt x="363" y="376"/>
                    </a:cubicBezTo>
                    <a:cubicBezTo>
                      <a:pt x="473" y="233"/>
                      <a:pt x="634" y="152"/>
                      <a:pt x="808" y="152"/>
                    </a:cubicBezTo>
                    <a:cubicBezTo>
                      <a:pt x="819" y="152"/>
                      <a:pt x="831" y="153"/>
                      <a:pt x="843" y="154"/>
                    </a:cubicBezTo>
                    <a:cubicBezTo>
                      <a:pt x="1417" y="154"/>
                      <a:pt x="1791" y="1359"/>
                      <a:pt x="1885" y="1827"/>
                    </a:cubicBezTo>
                    <a:cubicBezTo>
                      <a:pt x="1890" y="1867"/>
                      <a:pt x="1920" y="1886"/>
                      <a:pt x="1952" y="1886"/>
                    </a:cubicBezTo>
                    <a:cubicBezTo>
                      <a:pt x="1994" y="1886"/>
                      <a:pt x="2039" y="1852"/>
                      <a:pt x="2025" y="1792"/>
                    </a:cubicBezTo>
                    <a:cubicBezTo>
                      <a:pt x="2013" y="1722"/>
                      <a:pt x="1651" y="1"/>
                      <a:pt x="843" y="1"/>
                    </a:cubicBezTo>
                    <a:cubicBezTo>
                      <a:pt x="831" y="1"/>
                      <a:pt x="819"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4"/>
              <p:cNvSpPr/>
              <p:nvPr/>
            </p:nvSpPr>
            <p:spPr>
              <a:xfrm>
                <a:off x="3434177" y="5429430"/>
                <a:ext cx="64030" cy="593142"/>
              </a:xfrm>
              <a:custGeom>
                <a:avLst/>
                <a:gdLst/>
                <a:ahLst/>
                <a:cxnLst/>
                <a:rect l="l" t="t" r="r" b="b"/>
                <a:pathLst>
                  <a:path w="1347" h="12478" extrusionOk="0">
                    <a:moveTo>
                      <a:pt x="71" y="1"/>
                    </a:moveTo>
                    <a:cubicBezTo>
                      <a:pt x="24" y="1"/>
                      <a:pt x="1" y="36"/>
                      <a:pt x="1" y="71"/>
                    </a:cubicBezTo>
                    <a:cubicBezTo>
                      <a:pt x="1" y="1522"/>
                      <a:pt x="235" y="4823"/>
                      <a:pt x="457" y="6496"/>
                    </a:cubicBezTo>
                    <a:cubicBezTo>
                      <a:pt x="562" y="7222"/>
                      <a:pt x="703" y="8041"/>
                      <a:pt x="832" y="8837"/>
                    </a:cubicBezTo>
                    <a:cubicBezTo>
                      <a:pt x="1031" y="9949"/>
                      <a:pt x="1206" y="11002"/>
                      <a:pt x="1206" y="11424"/>
                    </a:cubicBezTo>
                    <a:cubicBezTo>
                      <a:pt x="1206" y="12126"/>
                      <a:pt x="1031" y="12360"/>
                      <a:pt x="1031" y="12360"/>
                    </a:cubicBezTo>
                    <a:cubicBezTo>
                      <a:pt x="1007" y="12395"/>
                      <a:pt x="1019" y="12442"/>
                      <a:pt x="1042" y="12465"/>
                    </a:cubicBezTo>
                    <a:cubicBezTo>
                      <a:pt x="1054" y="12477"/>
                      <a:pt x="1077" y="12477"/>
                      <a:pt x="1089" y="12477"/>
                    </a:cubicBezTo>
                    <a:cubicBezTo>
                      <a:pt x="1112" y="12477"/>
                      <a:pt x="1136" y="12465"/>
                      <a:pt x="1148" y="12442"/>
                    </a:cubicBezTo>
                    <a:cubicBezTo>
                      <a:pt x="1159" y="12430"/>
                      <a:pt x="1347" y="12185"/>
                      <a:pt x="1347" y="11424"/>
                    </a:cubicBezTo>
                    <a:cubicBezTo>
                      <a:pt x="1347" y="10979"/>
                      <a:pt x="1171" y="9926"/>
                      <a:pt x="984" y="8814"/>
                    </a:cubicBezTo>
                    <a:cubicBezTo>
                      <a:pt x="843" y="8018"/>
                      <a:pt x="703" y="7187"/>
                      <a:pt x="609" y="6485"/>
                    </a:cubicBezTo>
                    <a:cubicBezTo>
                      <a:pt x="375" y="4811"/>
                      <a:pt x="141" y="1522"/>
                      <a:pt x="141" y="71"/>
                    </a:cubicBez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4"/>
              <p:cNvSpPr/>
              <p:nvPr/>
            </p:nvSpPr>
            <p:spPr>
              <a:xfrm>
                <a:off x="3704122" y="5760408"/>
                <a:ext cx="26620" cy="32942"/>
              </a:xfrm>
              <a:custGeom>
                <a:avLst/>
                <a:gdLst/>
                <a:ahLst/>
                <a:cxnLst/>
                <a:rect l="l" t="t" r="r" b="b"/>
                <a:pathLst>
                  <a:path w="560" h="693" extrusionOk="0">
                    <a:moveTo>
                      <a:pt x="102" y="0"/>
                    </a:moveTo>
                    <a:cubicBezTo>
                      <a:pt x="52" y="0"/>
                      <a:pt x="1" y="54"/>
                      <a:pt x="33" y="119"/>
                    </a:cubicBezTo>
                    <a:cubicBezTo>
                      <a:pt x="150" y="306"/>
                      <a:pt x="279" y="481"/>
                      <a:pt x="431" y="657"/>
                    </a:cubicBezTo>
                    <a:cubicBezTo>
                      <a:pt x="443" y="680"/>
                      <a:pt x="466" y="692"/>
                      <a:pt x="478" y="692"/>
                    </a:cubicBezTo>
                    <a:cubicBezTo>
                      <a:pt x="501" y="692"/>
                      <a:pt x="513" y="680"/>
                      <a:pt x="525" y="669"/>
                    </a:cubicBezTo>
                    <a:cubicBezTo>
                      <a:pt x="560" y="645"/>
                      <a:pt x="560" y="598"/>
                      <a:pt x="536" y="563"/>
                    </a:cubicBezTo>
                    <a:cubicBezTo>
                      <a:pt x="396" y="399"/>
                      <a:pt x="279" y="224"/>
                      <a:pt x="162" y="37"/>
                    </a:cubicBezTo>
                    <a:cubicBezTo>
                      <a:pt x="147" y="11"/>
                      <a:pt x="125"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3581865" y="5352615"/>
                <a:ext cx="114940" cy="386222"/>
              </a:xfrm>
              <a:custGeom>
                <a:avLst/>
                <a:gdLst/>
                <a:ahLst/>
                <a:cxnLst/>
                <a:rect l="l" t="t" r="r" b="b"/>
                <a:pathLst>
                  <a:path w="2418" h="8125" extrusionOk="0">
                    <a:moveTo>
                      <a:pt x="81" y="0"/>
                    </a:moveTo>
                    <a:cubicBezTo>
                      <a:pt x="42" y="0"/>
                      <a:pt x="0" y="31"/>
                      <a:pt x="7" y="83"/>
                    </a:cubicBezTo>
                    <a:cubicBezTo>
                      <a:pt x="19" y="130"/>
                      <a:pt x="861" y="5268"/>
                      <a:pt x="2277" y="8089"/>
                    </a:cubicBezTo>
                    <a:cubicBezTo>
                      <a:pt x="2289" y="8112"/>
                      <a:pt x="2313" y="8124"/>
                      <a:pt x="2336" y="8124"/>
                    </a:cubicBezTo>
                    <a:cubicBezTo>
                      <a:pt x="2348" y="8124"/>
                      <a:pt x="2359" y="8124"/>
                      <a:pt x="2371" y="8112"/>
                    </a:cubicBezTo>
                    <a:cubicBezTo>
                      <a:pt x="2406" y="8101"/>
                      <a:pt x="2418" y="8054"/>
                      <a:pt x="2406" y="8019"/>
                    </a:cubicBezTo>
                    <a:cubicBezTo>
                      <a:pt x="1002" y="5221"/>
                      <a:pt x="159" y="107"/>
                      <a:pt x="147" y="60"/>
                    </a:cubicBezTo>
                    <a:cubicBezTo>
                      <a:pt x="142" y="19"/>
                      <a:pt x="112" y="0"/>
                      <a:pt x="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3720141" y="5560528"/>
                <a:ext cx="35081" cy="53097"/>
              </a:xfrm>
              <a:custGeom>
                <a:avLst/>
                <a:gdLst/>
                <a:ahLst/>
                <a:cxnLst/>
                <a:rect l="l" t="t" r="r" b="b"/>
                <a:pathLst>
                  <a:path w="738" h="1117" extrusionOk="0">
                    <a:moveTo>
                      <a:pt x="85" y="0"/>
                    </a:moveTo>
                    <a:cubicBezTo>
                      <a:pt x="77" y="0"/>
                      <a:pt x="68" y="2"/>
                      <a:pt x="59" y="5"/>
                    </a:cubicBezTo>
                    <a:cubicBezTo>
                      <a:pt x="24" y="28"/>
                      <a:pt x="0" y="75"/>
                      <a:pt x="24" y="110"/>
                    </a:cubicBezTo>
                    <a:cubicBezTo>
                      <a:pt x="223" y="485"/>
                      <a:pt x="410" y="812"/>
                      <a:pt x="597" y="1093"/>
                    </a:cubicBezTo>
                    <a:cubicBezTo>
                      <a:pt x="609" y="1105"/>
                      <a:pt x="632" y="1117"/>
                      <a:pt x="656" y="1117"/>
                    </a:cubicBezTo>
                    <a:cubicBezTo>
                      <a:pt x="668" y="1117"/>
                      <a:pt x="691" y="1117"/>
                      <a:pt x="703" y="1105"/>
                    </a:cubicBezTo>
                    <a:cubicBezTo>
                      <a:pt x="726" y="1081"/>
                      <a:pt x="738" y="1035"/>
                      <a:pt x="714" y="1011"/>
                    </a:cubicBezTo>
                    <a:cubicBezTo>
                      <a:pt x="539" y="730"/>
                      <a:pt x="352" y="403"/>
                      <a:pt x="153" y="40"/>
                    </a:cubicBezTo>
                    <a:cubicBezTo>
                      <a:pt x="135" y="13"/>
                      <a:pt x="111" y="0"/>
                      <a:pt x="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3607771" y="5284072"/>
                <a:ext cx="104625" cy="252791"/>
              </a:xfrm>
              <a:custGeom>
                <a:avLst/>
                <a:gdLst/>
                <a:ahLst/>
                <a:cxnLst/>
                <a:rect l="l" t="t" r="r" b="b"/>
                <a:pathLst>
                  <a:path w="2201" h="5318" extrusionOk="0">
                    <a:moveTo>
                      <a:pt x="82" y="1"/>
                    </a:moveTo>
                    <a:cubicBezTo>
                      <a:pt x="75" y="1"/>
                      <a:pt x="67" y="2"/>
                      <a:pt x="59" y="4"/>
                    </a:cubicBezTo>
                    <a:cubicBezTo>
                      <a:pt x="24" y="15"/>
                      <a:pt x="0" y="51"/>
                      <a:pt x="12" y="97"/>
                    </a:cubicBezTo>
                    <a:cubicBezTo>
                      <a:pt x="35" y="121"/>
                      <a:pt x="972" y="3012"/>
                      <a:pt x="2060" y="5282"/>
                    </a:cubicBezTo>
                    <a:cubicBezTo>
                      <a:pt x="2072" y="5306"/>
                      <a:pt x="2095" y="5317"/>
                      <a:pt x="2130" y="5317"/>
                    </a:cubicBezTo>
                    <a:lnTo>
                      <a:pt x="2154" y="5317"/>
                    </a:lnTo>
                    <a:cubicBezTo>
                      <a:pt x="2189" y="5294"/>
                      <a:pt x="2201" y="5247"/>
                      <a:pt x="2189" y="5212"/>
                    </a:cubicBezTo>
                    <a:cubicBezTo>
                      <a:pt x="1100" y="2953"/>
                      <a:pt x="164" y="74"/>
                      <a:pt x="152" y="51"/>
                    </a:cubicBezTo>
                    <a:cubicBezTo>
                      <a:pt x="143" y="22"/>
                      <a:pt x="117" y="1"/>
                      <a:pt x="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3128202" y="5924019"/>
                <a:ext cx="296000" cy="130531"/>
              </a:xfrm>
              <a:custGeom>
                <a:avLst/>
                <a:gdLst/>
                <a:ahLst/>
                <a:cxnLst/>
                <a:rect l="l" t="t" r="r" b="b"/>
                <a:pathLst>
                  <a:path w="6227" h="2746" extrusionOk="0">
                    <a:moveTo>
                      <a:pt x="176" y="0"/>
                    </a:moveTo>
                    <a:cubicBezTo>
                      <a:pt x="363" y="984"/>
                      <a:pt x="0" y="2330"/>
                      <a:pt x="0" y="2330"/>
                    </a:cubicBezTo>
                    <a:cubicBezTo>
                      <a:pt x="0" y="2330"/>
                      <a:pt x="2376" y="2564"/>
                      <a:pt x="3535" y="2704"/>
                    </a:cubicBezTo>
                    <a:cubicBezTo>
                      <a:pt x="3767" y="2732"/>
                      <a:pt x="4003" y="2745"/>
                      <a:pt x="4233" y="2745"/>
                    </a:cubicBezTo>
                    <a:cubicBezTo>
                      <a:pt x="5154" y="2745"/>
                      <a:pt x="5986" y="2536"/>
                      <a:pt x="6098" y="2236"/>
                    </a:cubicBezTo>
                    <a:cubicBezTo>
                      <a:pt x="6227" y="1861"/>
                      <a:pt x="6227" y="562"/>
                      <a:pt x="4928" y="235"/>
                    </a:cubicBezTo>
                    <a:cubicBezTo>
                      <a:pt x="4611" y="155"/>
                      <a:pt x="4320" y="125"/>
                      <a:pt x="4046" y="125"/>
                    </a:cubicBezTo>
                    <a:cubicBezTo>
                      <a:pt x="3184" y="125"/>
                      <a:pt x="2490" y="422"/>
                      <a:pt x="1709" y="422"/>
                    </a:cubicBezTo>
                    <a:cubicBezTo>
                      <a:pt x="691" y="422"/>
                      <a:pt x="176" y="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3123734" y="5920834"/>
                <a:ext cx="302703" cy="137329"/>
              </a:xfrm>
              <a:custGeom>
                <a:avLst/>
                <a:gdLst/>
                <a:ahLst/>
                <a:cxnLst/>
                <a:rect l="l" t="t" r="r" b="b"/>
                <a:pathLst>
                  <a:path w="6368" h="2889" extrusionOk="0">
                    <a:moveTo>
                      <a:pt x="375" y="231"/>
                    </a:moveTo>
                    <a:lnTo>
                      <a:pt x="375" y="231"/>
                    </a:lnTo>
                    <a:cubicBezTo>
                      <a:pt x="789" y="455"/>
                      <a:pt x="1266" y="572"/>
                      <a:pt x="1736" y="572"/>
                    </a:cubicBezTo>
                    <a:cubicBezTo>
                      <a:pt x="1758" y="572"/>
                      <a:pt x="1781" y="571"/>
                      <a:pt x="1803" y="571"/>
                    </a:cubicBezTo>
                    <a:cubicBezTo>
                      <a:pt x="2189" y="559"/>
                      <a:pt x="2564" y="512"/>
                      <a:pt x="2927" y="419"/>
                    </a:cubicBezTo>
                    <a:cubicBezTo>
                      <a:pt x="3306" y="347"/>
                      <a:pt x="3694" y="271"/>
                      <a:pt x="4123" y="271"/>
                    </a:cubicBezTo>
                    <a:cubicBezTo>
                      <a:pt x="4396" y="271"/>
                      <a:pt x="4685" y="302"/>
                      <a:pt x="4998" y="384"/>
                    </a:cubicBezTo>
                    <a:cubicBezTo>
                      <a:pt x="5420" y="465"/>
                      <a:pt x="5783" y="735"/>
                      <a:pt x="5981" y="1109"/>
                    </a:cubicBezTo>
                    <a:cubicBezTo>
                      <a:pt x="6169" y="1472"/>
                      <a:pt x="6216" y="1882"/>
                      <a:pt x="6110" y="2280"/>
                    </a:cubicBezTo>
                    <a:cubicBezTo>
                      <a:pt x="6016" y="2525"/>
                      <a:pt x="5235" y="2740"/>
                      <a:pt x="4310" y="2740"/>
                    </a:cubicBezTo>
                    <a:cubicBezTo>
                      <a:pt x="4089" y="2740"/>
                      <a:pt x="3859" y="2728"/>
                      <a:pt x="3629" y="2701"/>
                    </a:cubicBezTo>
                    <a:cubicBezTo>
                      <a:pt x="2599" y="2572"/>
                      <a:pt x="609" y="2373"/>
                      <a:pt x="176" y="2338"/>
                    </a:cubicBezTo>
                    <a:cubicBezTo>
                      <a:pt x="258" y="2045"/>
                      <a:pt x="481" y="1051"/>
                      <a:pt x="375" y="231"/>
                    </a:cubicBezTo>
                    <a:close/>
                    <a:moveTo>
                      <a:pt x="276" y="0"/>
                    </a:moveTo>
                    <a:cubicBezTo>
                      <a:pt x="261" y="0"/>
                      <a:pt x="246" y="3"/>
                      <a:pt x="235" y="9"/>
                    </a:cubicBezTo>
                    <a:cubicBezTo>
                      <a:pt x="200" y="21"/>
                      <a:pt x="188" y="56"/>
                      <a:pt x="200" y="91"/>
                    </a:cubicBezTo>
                    <a:cubicBezTo>
                      <a:pt x="375" y="1039"/>
                      <a:pt x="12" y="2361"/>
                      <a:pt x="12" y="2385"/>
                    </a:cubicBezTo>
                    <a:cubicBezTo>
                      <a:pt x="1" y="2397"/>
                      <a:pt x="12" y="2420"/>
                      <a:pt x="24" y="2443"/>
                    </a:cubicBezTo>
                    <a:cubicBezTo>
                      <a:pt x="36" y="2455"/>
                      <a:pt x="48" y="2467"/>
                      <a:pt x="71" y="2467"/>
                    </a:cubicBezTo>
                    <a:cubicBezTo>
                      <a:pt x="94" y="2479"/>
                      <a:pt x="2459" y="2701"/>
                      <a:pt x="3606" y="2841"/>
                    </a:cubicBezTo>
                    <a:cubicBezTo>
                      <a:pt x="3840" y="2865"/>
                      <a:pt x="4085" y="2888"/>
                      <a:pt x="4320" y="2888"/>
                    </a:cubicBezTo>
                    <a:cubicBezTo>
                      <a:pt x="5232" y="2888"/>
                      <a:pt x="6110" y="2689"/>
                      <a:pt x="6239" y="2315"/>
                    </a:cubicBezTo>
                    <a:cubicBezTo>
                      <a:pt x="6368" y="1882"/>
                      <a:pt x="6309" y="1425"/>
                      <a:pt x="6110" y="1027"/>
                    </a:cubicBezTo>
                    <a:cubicBezTo>
                      <a:pt x="5888" y="618"/>
                      <a:pt x="5490" y="313"/>
                      <a:pt x="5033" y="220"/>
                    </a:cubicBezTo>
                    <a:cubicBezTo>
                      <a:pt x="4710" y="139"/>
                      <a:pt x="4414" y="108"/>
                      <a:pt x="4135" y="108"/>
                    </a:cubicBezTo>
                    <a:cubicBezTo>
                      <a:pt x="3689" y="108"/>
                      <a:pt x="3288" y="187"/>
                      <a:pt x="2892" y="266"/>
                    </a:cubicBezTo>
                    <a:cubicBezTo>
                      <a:pt x="2540" y="348"/>
                      <a:pt x="2166" y="395"/>
                      <a:pt x="1803" y="407"/>
                    </a:cubicBezTo>
                    <a:cubicBezTo>
                      <a:pt x="820" y="407"/>
                      <a:pt x="317" y="9"/>
                      <a:pt x="317" y="9"/>
                    </a:cubicBezTo>
                    <a:cubicBezTo>
                      <a:pt x="305" y="3"/>
                      <a:pt x="29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3268949" y="5970840"/>
                <a:ext cx="484619" cy="264770"/>
              </a:xfrm>
              <a:custGeom>
                <a:avLst/>
                <a:gdLst/>
                <a:ahLst/>
                <a:cxnLst/>
                <a:rect l="l" t="t" r="r" b="b"/>
                <a:pathLst>
                  <a:path w="10195" h="5570" extrusionOk="0">
                    <a:moveTo>
                      <a:pt x="3228" y="1"/>
                    </a:moveTo>
                    <a:cubicBezTo>
                      <a:pt x="1919" y="1"/>
                      <a:pt x="708" y="189"/>
                      <a:pt x="0" y="455"/>
                    </a:cubicBezTo>
                    <a:lnTo>
                      <a:pt x="504" y="1005"/>
                    </a:lnTo>
                    <a:cubicBezTo>
                      <a:pt x="504" y="1005"/>
                      <a:pt x="1487" y="1052"/>
                      <a:pt x="2564" y="2304"/>
                    </a:cubicBezTo>
                    <a:cubicBezTo>
                      <a:pt x="3640" y="3545"/>
                      <a:pt x="4717" y="5523"/>
                      <a:pt x="4717" y="5523"/>
                    </a:cubicBezTo>
                    <a:lnTo>
                      <a:pt x="5361" y="5570"/>
                    </a:lnTo>
                    <a:lnTo>
                      <a:pt x="10195" y="3896"/>
                    </a:lnTo>
                    <a:cubicBezTo>
                      <a:pt x="10195" y="3896"/>
                      <a:pt x="9024" y="1438"/>
                      <a:pt x="6824" y="584"/>
                    </a:cubicBezTo>
                    <a:cubicBezTo>
                      <a:pt x="5761" y="165"/>
                      <a:pt x="4451" y="1"/>
                      <a:pt x="3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3265622" y="5967560"/>
                <a:ext cx="490751" cy="271377"/>
              </a:xfrm>
              <a:custGeom>
                <a:avLst/>
                <a:gdLst/>
                <a:ahLst/>
                <a:cxnLst/>
                <a:rect l="l" t="t" r="r" b="b"/>
                <a:pathLst>
                  <a:path w="10324" h="5709" extrusionOk="0">
                    <a:moveTo>
                      <a:pt x="3310" y="144"/>
                    </a:moveTo>
                    <a:cubicBezTo>
                      <a:pt x="4527" y="144"/>
                      <a:pt x="5821" y="305"/>
                      <a:pt x="6859" y="711"/>
                    </a:cubicBezTo>
                    <a:cubicBezTo>
                      <a:pt x="8790" y="1472"/>
                      <a:pt x="9937" y="3509"/>
                      <a:pt x="10148" y="3918"/>
                    </a:cubicBezTo>
                    <a:lnTo>
                      <a:pt x="5419" y="5569"/>
                    </a:lnTo>
                    <a:lnTo>
                      <a:pt x="4834" y="5522"/>
                    </a:lnTo>
                    <a:cubicBezTo>
                      <a:pt x="4682" y="5253"/>
                      <a:pt x="3675" y="3474"/>
                      <a:pt x="2692" y="2327"/>
                    </a:cubicBezTo>
                    <a:cubicBezTo>
                      <a:pt x="1697" y="1180"/>
                      <a:pt x="784" y="1027"/>
                      <a:pt x="609" y="1016"/>
                    </a:cubicBezTo>
                    <a:lnTo>
                      <a:pt x="188" y="559"/>
                    </a:lnTo>
                    <a:cubicBezTo>
                      <a:pt x="914" y="311"/>
                      <a:pt x="2072" y="144"/>
                      <a:pt x="3310" y="144"/>
                    </a:cubicBezTo>
                    <a:close/>
                    <a:moveTo>
                      <a:pt x="3290" y="0"/>
                    </a:moveTo>
                    <a:cubicBezTo>
                      <a:pt x="1982" y="0"/>
                      <a:pt x="767" y="184"/>
                      <a:pt x="47" y="454"/>
                    </a:cubicBezTo>
                    <a:cubicBezTo>
                      <a:pt x="24" y="466"/>
                      <a:pt x="12" y="477"/>
                      <a:pt x="0" y="501"/>
                    </a:cubicBezTo>
                    <a:cubicBezTo>
                      <a:pt x="0" y="524"/>
                      <a:pt x="0" y="548"/>
                      <a:pt x="24" y="571"/>
                    </a:cubicBezTo>
                    <a:lnTo>
                      <a:pt x="515" y="1121"/>
                    </a:lnTo>
                    <a:cubicBezTo>
                      <a:pt x="527" y="1133"/>
                      <a:pt x="550" y="1144"/>
                      <a:pt x="574" y="1144"/>
                    </a:cubicBezTo>
                    <a:cubicBezTo>
                      <a:pt x="574" y="1144"/>
                      <a:pt x="1545" y="1203"/>
                      <a:pt x="2587" y="2408"/>
                    </a:cubicBezTo>
                    <a:cubicBezTo>
                      <a:pt x="3640" y="3649"/>
                      <a:pt x="4717" y="5615"/>
                      <a:pt x="4729" y="5627"/>
                    </a:cubicBezTo>
                    <a:cubicBezTo>
                      <a:pt x="4740" y="5650"/>
                      <a:pt x="4764" y="5662"/>
                      <a:pt x="4787" y="5674"/>
                    </a:cubicBezTo>
                    <a:lnTo>
                      <a:pt x="5431" y="5709"/>
                    </a:lnTo>
                    <a:lnTo>
                      <a:pt x="5454" y="5709"/>
                    </a:lnTo>
                    <a:lnTo>
                      <a:pt x="10276" y="4024"/>
                    </a:lnTo>
                    <a:cubicBezTo>
                      <a:pt x="10300" y="4024"/>
                      <a:pt x="10312" y="4012"/>
                      <a:pt x="10323" y="3989"/>
                    </a:cubicBezTo>
                    <a:cubicBezTo>
                      <a:pt x="10323" y="3965"/>
                      <a:pt x="10323" y="3942"/>
                      <a:pt x="10323" y="3930"/>
                    </a:cubicBezTo>
                    <a:cubicBezTo>
                      <a:pt x="10312" y="3907"/>
                      <a:pt x="9106" y="1437"/>
                      <a:pt x="6929" y="583"/>
                    </a:cubicBezTo>
                    <a:cubicBezTo>
                      <a:pt x="5862" y="166"/>
                      <a:pt x="4534" y="0"/>
                      <a:pt x="3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3375948" y="5999978"/>
                <a:ext cx="195131" cy="197793"/>
              </a:xfrm>
              <a:custGeom>
                <a:avLst/>
                <a:gdLst/>
                <a:ahLst/>
                <a:cxnLst/>
                <a:rect l="l" t="t" r="r" b="b"/>
                <a:pathLst>
                  <a:path w="4105" h="4161" extrusionOk="0">
                    <a:moveTo>
                      <a:pt x="183" y="1"/>
                    </a:moveTo>
                    <a:cubicBezTo>
                      <a:pt x="131" y="1"/>
                      <a:pt x="99" y="5"/>
                      <a:pt x="90" y="6"/>
                    </a:cubicBezTo>
                    <a:cubicBezTo>
                      <a:pt x="0" y="17"/>
                      <a:pt x="18" y="147"/>
                      <a:pt x="103" y="147"/>
                    </a:cubicBezTo>
                    <a:cubicBezTo>
                      <a:pt x="106" y="147"/>
                      <a:pt x="110" y="147"/>
                      <a:pt x="114" y="146"/>
                    </a:cubicBezTo>
                    <a:cubicBezTo>
                      <a:pt x="115" y="146"/>
                      <a:pt x="130" y="145"/>
                      <a:pt x="158" y="145"/>
                    </a:cubicBezTo>
                    <a:cubicBezTo>
                      <a:pt x="453" y="145"/>
                      <a:pt x="2168" y="311"/>
                      <a:pt x="3953" y="4114"/>
                    </a:cubicBezTo>
                    <a:cubicBezTo>
                      <a:pt x="3964" y="4137"/>
                      <a:pt x="3988" y="4161"/>
                      <a:pt x="4023" y="4161"/>
                    </a:cubicBezTo>
                    <a:cubicBezTo>
                      <a:pt x="4035" y="4161"/>
                      <a:pt x="4046" y="4149"/>
                      <a:pt x="4046" y="4149"/>
                    </a:cubicBezTo>
                    <a:cubicBezTo>
                      <a:pt x="4093" y="4137"/>
                      <a:pt x="4105" y="4091"/>
                      <a:pt x="4081" y="4056"/>
                    </a:cubicBezTo>
                    <a:cubicBezTo>
                      <a:pt x="2303" y="250"/>
                      <a:pt x="599" y="1"/>
                      <a:pt x="183"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3420487" y="5990566"/>
                <a:ext cx="195654" cy="198316"/>
              </a:xfrm>
              <a:custGeom>
                <a:avLst/>
                <a:gdLst/>
                <a:ahLst/>
                <a:cxnLst/>
                <a:rect l="l" t="t" r="r" b="b"/>
                <a:pathLst>
                  <a:path w="4116" h="4172" extrusionOk="0">
                    <a:moveTo>
                      <a:pt x="186" y="0"/>
                    </a:moveTo>
                    <a:cubicBezTo>
                      <a:pt x="138" y="0"/>
                      <a:pt x="109" y="4"/>
                      <a:pt x="101" y="5"/>
                    </a:cubicBezTo>
                    <a:cubicBezTo>
                      <a:pt x="0" y="27"/>
                      <a:pt x="18" y="158"/>
                      <a:pt x="102" y="158"/>
                    </a:cubicBezTo>
                    <a:cubicBezTo>
                      <a:pt x="106" y="158"/>
                      <a:pt x="109" y="158"/>
                      <a:pt x="113" y="157"/>
                    </a:cubicBezTo>
                    <a:cubicBezTo>
                      <a:pt x="115" y="157"/>
                      <a:pt x="131" y="156"/>
                      <a:pt x="160" y="156"/>
                    </a:cubicBezTo>
                    <a:cubicBezTo>
                      <a:pt x="464" y="156"/>
                      <a:pt x="2179" y="321"/>
                      <a:pt x="3964" y="4125"/>
                    </a:cubicBezTo>
                    <a:cubicBezTo>
                      <a:pt x="3975" y="4148"/>
                      <a:pt x="3999" y="4172"/>
                      <a:pt x="4022" y="4172"/>
                    </a:cubicBezTo>
                    <a:cubicBezTo>
                      <a:pt x="4034" y="4172"/>
                      <a:pt x="4046" y="4160"/>
                      <a:pt x="4057" y="4160"/>
                    </a:cubicBezTo>
                    <a:cubicBezTo>
                      <a:pt x="4092" y="4137"/>
                      <a:pt x="4116" y="4101"/>
                      <a:pt x="4092" y="4066"/>
                    </a:cubicBezTo>
                    <a:cubicBezTo>
                      <a:pt x="2307" y="245"/>
                      <a:pt x="587" y="0"/>
                      <a:pt x="186"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3459750" y="5983864"/>
                <a:ext cx="193658" cy="197793"/>
              </a:xfrm>
              <a:custGeom>
                <a:avLst/>
                <a:gdLst/>
                <a:ahLst/>
                <a:cxnLst/>
                <a:rect l="l" t="t" r="r" b="b"/>
                <a:pathLst>
                  <a:path w="4074" h="4161" extrusionOk="0">
                    <a:moveTo>
                      <a:pt x="153" y="0"/>
                    </a:moveTo>
                    <a:cubicBezTo>
                      <a:pt x="100" y="0"/>
                      <a:pt x="69" y="4"/>
                      <a:pt x="59" y="6"/>
                    </a:cubicBezTo>
                    <a:cubicBezTo>
                      <a:pt x="24" y="6"/>
                      <a:pt x="1" y="41"/>
                      <a:pt x="1" y="87"/>
                    </a:cubicBezTo>
                    <a:cubicBezTo>
                      <a:pt x="11" y="118"/>
                      <a:pt x="39" y="148"/>
                      <a:pt x="69" y="148"/>
                    </a:cubicBezTo>
                    <a:cubicBezTo>
                      <a:pt x="73" y="148"/>
                      <a:pt x="78" y="148"/>
                      <a:pt x="83" y="146"/>
                    </a:cubicBezTo>
                    <a:cubicBezTo>
                      <a:pt x="85" y="146"/>
                      <a:pt x="101" y="144"/>
                      <a:pt x="130" y="144"/>
                    </a:cubicBezTo>
                    <a:cubicBezTo>
                      <a:pt x="433" y="144"/>
                      <a:pt x="2148" y="310"/>
                      <a:pt x="3922" y="4114"/>
                    </a:cubicBezTo>
                    <a:cubicBezTo>
                      <a:pt x="3934" y="4137"/>
                      <a:pt x="3969" y="4160"/>
                      <a:pt x="3992" y="4160"/>
                    </a:cubicBezTo>
                    <a:cubicBezTo>
                      <a:pt x="4004" y="4160"/>
                      <a:pt x="4015" y="4160"/>
                      <a:pt x="4027" y="4149"/>
                    </a:cubicBezTo>
                    <a:cubicBezTo>
                      <a:pt x="4062" y="4137"/>
                      <a:pt x="4074" y="4090"/>
                      <a:pt x="4062" y="4055"/>
                    </a:cubicBezTo>
                    <a:cubicBezTo>
                      <a:pt x="2274" y="249"/>
                      <a:pt x="568" y="0"/>
                      <a:pt x="153"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2894573" y="5985195"/>
                <a:ext cx="629221" cy="268763"/>
              </a:xfrm>
              <a:custGeom>
                <a:avLst/>
                <a:gdLst/>
                <a:ahLst/>
                <a:cxnLst/>
                <a:rect l="l" t="t" r="r" b="b"/>
                <a:pathLst>
                  <a:path w="13237" h="5654" extrusionOk="0">
                    <a:moveTo>
                      <a:pt x="8341" y="0"/>
                    </a:moveTo>
                    <a:cubicBezTo>
                      <a:pt x="7919" y="0"/>
                      <a:pt x="7572" y="135"/>
                      <a:pt x="7385" y="340"/>
                    </a:cubicBezTo>
                    <a:cubicBezTo>
                      <a:pt x="7116" y="680"/>
                      <a:pt x="6882" y="1043"/>
                      <a:pt x="6683" y="1417"/>
                    </a:cubicBezTo>
                    <a:cubicBezTo>
                      <a:pt x="6683" y="1417"/>
                      <a:pt x="6378" y="964"/>
                      <a:pt x="5546" y="964"/>
                    </a:cubicBezTo>
                    <a:cubicBezTo>
                      <a:pt x="5359" y="964"/>
                      <a:pt x="5146" y="987"/>
                      <a:pt x="4904" y="1043"/>
                    </a:cubicBezTo>
                    <a:cubicBezTo>
                      <a:pt x="3277" y="1417"/>
                      <a:pt x="2387" y="2143"/>
                      <a:pt x="1919" y="2634"/>
                    </a:cubicBezTo>
                    <a:cubicBezTo>
                      <a:pt x="1278" y="3343"/>
                      <a:pt x="0" y="4278"/>
                      <a:pt x="15" y="4278"/>
                    </a:cubicBezTo>
                    <a:cubicBezTo>
                      <a:pt x="15" y="4278"/>
                      <a:pt x="18" y="4276"/>
                      <a:pt x="23" y="4273"/>
                    </a:cubicBezTo>
                    <a:lnTo>
                      <a:pt x="409" y="4706"/>
                    </a:lnTo>
                    <a:cubicBezTo>
                      <a:pt x="409" y="4706"/>
                      <a:pt x="2399" y="1765"/>
                      <a:pt x="6107" y="1765"/>
                    </a:cubicBezTo>
                    <a:cubicBezTo>
                      <a:pt x="6257" y="1765"/>
                      <a:pt x="6410" y="1770"/>
                      <a:pt x="6566" y="1780"/>
                    </a:cubicBezTo>
                    <a:lnTo>
                      <a:pt x="7163" y="1698"/>
                    </a:lnTo>
                    <a:cubicBezTo>
                      <a:pt x="7163" y="1698"/>
                      <a:pt x="7472" y="976"/>
                      <a:pt x="8343" y="976"/>
                    </a:cubicBezTo>
                    <a:cubicBezTo>
                      <a:pt x="8445" y="976"/>
                      <a:pt x="8555" y="985"/>
                      <a:pt x="8672" y="1007"/>
                    </a:cubicBezTo>
                    <a:cubicBezTo>
                      <a:pt x="9796" y="1230"/>
                      <a:pt x="12675" y="5654"/>
                      <a:pt x="12675" y="5654"/>
                    </a:cubicBezTo>
                    <a:lnTo>
                      <a:pt x="13237" y="5268"/>
                    </a:lnTo>
                    <a:cubicBezTo>
                      <a:pt x="13237" y="5268"/>
                      <a:pt x="11715" y="2681"/>
                      <a:pt x="10545" y="1218"/>
                    </a:cubicBezTo>
                    <a:cubicBezTo>
                      <a:pt x="9839" y="327"/>
                      <a:pt x="8998" y="0"/>
                      <a:pt x="8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2890627" y="5981868"/>
                <a:ext cx="637064" cy="275465"/>
              </a:xfrm>
              <a:custGeom>
                <a:avLst/>
                <a:gdLst/>
                <a:ahLst/>
                <a:cxnLst/>
                <a:rect l="l" t="t" r="r" b="b"/>
                <a:pathLst>
                  <a:path w="13402" h="5795" extrusionOk="0">
                    <a:moveTo>
                      <a:pt x="8430" y="140"/>
                    </a:moveTo>
                    <a:cubicBezTo>
                      <a:pt x="8449" y="140"/>
                      <a:pt x="8467" y="141"/>
                      <a:pt x="8486" y="141"/>
                    </a:cubicBezTo>
                    <a:cubicBezTo>
                      <a:pt x="9235" y="165"/>
                      <a:pt x="9996" y="609"/>
                      <a:pt x="10581" y="1335"/>
                    </a:cubicBezTo>
                    <a:cubicBezTo>
                      <a:pt x="11623" y="2658"/>
                      <a:pt x="12992" y="4928"/>
                      <a:pt x="13215" y="5314"/>
                    </a:cubicBezTo>
                    <a:lnTo>
                      <a:pt x="12782" y="5619"/>
                    </a:lnTo>
                    <a:cubicBezTo>
                      <a:pt x="12407" y="5057"/>
                      <a:pt x="9844" y="1206"/>
                      <a:pt x="8767" y="1007"/>
                    </a:cubicBezTo>
                    <a:cubicBezTo>
                      <a:pt x="8662" y="984"/>
                      <a:pt x="8545" y="972"/>
                      <a:pt x="8428" y="972"/>
                    </a:cubicBezTo>
                    <a:cubicBezTo>
                      <a:pt x="8417" y="972"/>
                      <a:pt x="8407" y="972"/>
                      <a:pt x="8397" y="972"/>
                    </a:cubicBezTo>
                    <a:cubicBezTo>
                      <a:pt x="7894" y="972"/>
                      <a:pt x="7440" y="1251"/>
                      <a:pt x="7199" y="1698"/>
                    </a:cubicBezTo>
                    <a:lnTo>
                      <a:pt x="6649" y="1780"/>
                    </a:lnTo>
                    <a:cubicBezTo>
                      <a:pt x="6494" y="1770"/>
                      <a:pt x="6342" y="1765"/>
                      <a:pt x="6192" y="1765"/>
                    </a:cubicBezTo>
                    <a:cubicBezTo>
                      <a:pt x="2818" y="1765"/>
                      <a:pt x="829" y="4199"/>
                      <a:pt x="492" y="4659"/>
                    </a:cubicBezTo>
                    <a:lnTo>
                      <a:pt x="211" y="4355"/>
                    </a:lnTo>
                    <a:lnTo>
                      <a:pt x="317" y="4273"/>
                    </a:lnTo>
                    <a:cubicBezTo>
                      <a:pt x="925" y="3805"/>
                      <a:pt x="1511" y="3301"/>
                      <a:pt x="2061" y="2763"/>
                    </a:cubicBezTo>
                    <a:cubicBezTo>
                      <a:pt x="2540" y="2236"/>
                      <a:pt x="3442" y="1546"/>
                      <a:pt x="5010" y="1183"/>
                    </a:cubicBezTo>
                    <a:cubicBezTo>
                      <a:pt x="5248" y="1130"/>
                      <a:pt x="5455" y="1108"/>
                      <a:pt x="5636" y="1108"/>
                    </a:cubicBezTo>
                    <a:cubicBezTo>
                      <a:pt x="6408" y="1108"/>
                      <a:pt x="6686" y="1503"/>
                      <a:pt x="6695" y="1522"/>
                    </a:cubicBezTo>
                    <a:cubicBezTo>
                      <a:pt x="6719" y="1546"/>
                      <a:pt x="6742" y="1557"/>
                      <a:pt x="6766" y="1557"/>
                    </a:cubicBezTo>
                    <a:cubicBezTo>
                      <a:pt x="6789" y="1557"/>
                      <a:pt x="6812" y="1546"/>
                      <a:pt x="6824" y="1522"/>
                    </a:cubicBezTo>
                    <a:cubicBezTo>
                      <a:pt x="7023" y="1148"/>
                      <a:pt x="7257" y="797"/>
                      <a:pt x="7515" y="469"/>
                    </a:cubicBezTo>
                    <a:cubicBezTo>
                      <a:pt x="7705" y="257"/>
                      <a:pt x="8044" y="140"/>
                      <a:pt x="8430" y="140"/>
                    </a:cubicBezTo>
                    <a:close/>
                    <a:moveTo>
                      <a:pt x="8445" y="0"/>
                    </a:moveTo>
                    <a:cubicBezTo>
                      <a:pt x="8011" y="0"/>
                      <a:pt x="7635" y="139"/>
                      <a:pt x="7421" y="364"/>
                    </a:cubicBezTo>
                    <a:cubicBezTo>
                      <a:pt x="7164" y="680"/>
                      <a:pt x="6941" y="1007"/>
                      <a:pt x="6754" y="1358"/>
                    </a:cubicBezTo>
                    <a:cubicBezTo>
                      <a:pt x="6619" y="1223"/>
                      <a:pt x="6282" y="963"/>
                      <a:pt x="5637" y="963"/>
                    </a:cubicBezTo>
                    <a:cubicBezTo>
                      <a:pt x="5444" y="963"/>
                      <a:pt x="5225" y="986"/>
                      <a:pt x="4975" y="1042"/>
                    </a:cubicBezTo>
                    <a:cubicBezTo>
                      <a:pt x="3383" y="1405"/>
                      <a:pt x="2447" y="2131"/>
                      <a:pt x="1955" y="2658"/>
                    </a:cubicBezTo>
                    <a:cubicBezTo>
                      <a:pt x="1417" y="3196"/>
                      <a:pt x="843" y="3699"/>
                      <a:pt x="235" y="4156"/>
                    </a:cubicBezTo>
                    <a:cubicBezTo>
                      <a:pt x="1" y="4331"/>
                      <a:pt x="1" y="4331"/>
                      <a:pt x="48" y="4390"/>
                    </a:cubicBezTo>
                    <a:cubicBezTo>
                      <a:pt x="48" y="4401"/>
                      <a:pt x="59" y="4413"/>
                      <a:pt x="71" y="4425"/>
                    </a:cubicBezTo>
                    <a:lnTo>
                      <a:pt x="445" y="4835"/>
                    </a:lnTo>
                    <a:cubicBezTo>
                      <a:pt x="457" y="4846"/>
                      <a:pt x="481" y="4858"/>
                      <a:pt x="504" y="4858"/>
                    </a:cubicBezTo>
                    <a:cubicBezTo>
                      <a:pt x="527" y="4846"/>
                      <a:pt x="551" y="4835"/>
                      <a:pt x="562" y="4823"/>
                    </a:cubicBezTo>
                    <a:cubicBezTo>
                      <a:pt x="585" y="4789"/>
                      <a:pt x="2572" y="1917"/>
                      <a:pt x="6191" y="1917"/>
                    </a:cubicBezTo>
                    <a:cubicBezTo>
                      <a:pt x="6341" y="1917"/>
                      <a:pt x="6493" y="1922"/>
                      <a:pt x="6649" y="1932"/>
                    </a:cubicBezTo>
                    <a:lnTo>
                      <a:pt x="6660" y="1932"/>
                    </a:lnTo>
                    <a:lnTo>
                      <a:pt x="7269" y="1838"/>
                    </a:lnTo>
                    <a:cubicBezTo>
                      <a:pt x="7292" y="1838"/>
                      <a:pt x="7316" y="1815"/>
                      <a:pt x="7327" y="1791"/>
                    </a:cubicBezTo>
                    <a:cubicBezTo>
                      <a:pt x="7338" y="1760"/>
                      <a:pt x="7627" y="1116"/>
                      <a:pt x="8426" y="1116"/>
                    </a:cubicBezTo>
                    <a:cubicBezTo>
                      <a:pt x="8524" y="1116"/>
                      <a:pt x="8630" y="1126"/>
                      <a:pt x="8744" y="1148"/>
                    </a:cubicBezTo>
                    <a:cubicBezTo>
                      <a:pt x="9820" y="1358"/>
                      <a:pt x="12664" y="5724"/>
                      <a:pt x="12700" y="5771"/>
                    </a:cubicBezTo>
                    <a:cubicBezTo>
                      <a:pt x="12711" y="5783"/>
                      <a:pt x="12723" y="5794"/>
                      <a:pt x="12746" y="5794"/>
                    </a:cubicBezTo>
                    <a:lnTo>
                      <a:pt x="12758" y="5794"/>
                    </a:lnTo>
                    <a:cubicBezTo>
                      <a:pt x="12770" y="5794"/>
                      <a:pt x="12793" y="5794"/>
                      <a:pt x="12805" y="5783"/>
                    </a:cubicBezTo>
                    <a:lnTo>
                      <a:pt x="13367" y="5396"/>
                    </a:lnTo>
                    <a:cubicBezTo>
                      <a:pt x="13402" y="5373"/>
                      <a:pt x="13402" y="5338"/>
                      <a:pt x="13390" y="5303"/>
                    </a:cubicBezTo>
                    <a:cubicBezTo>
                      <a:pt x="13367" y="5279"/>
                      <a:pt x="11845" y="2704"/>
                      <a:pt x="10698" y="1253"/>
                    </a:cubicBezTo>
                    <a:cubicBezTo>
                      <a:pt x="10090" y="481"/>
                      <a:pt x="9282" y="24"/>
                      <a:pt x="8498" y="1"/>
                    </a:cubicBezTo>
                    <a:cubicBezTo>
                      <a:pt x="8480" y="0"/>
                      <a:pt x="8463" y="0"/>
                      <a:pt x="84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3497065" y="6156031"/>
                <a:ext cx="255928" cy="97922"/>
              </a:xfrm>
              <a:custGeom>
                <a:avLst/>
                <a:gdLst/>
                <a:ahLst/>
                <a:cxnLst/>
                <a:rect l="l" t="t" r="r" b="b"/>
                <a:pathLst>
                  <a:path w="5384" h="2060" extrusionOk="0">
                    <a:moveTo>
                      <a:pt x="5384" y="0"/>
                    </a:moveTo>
                    <a:lnTo>
                      <a:pt x="562" y="1674"/>
                    </a:lnTo>
                    <a:lnTo>
                      <a:pt x="0" y="2060"/>
                    </a:lnTo>
                    <a:lnTo>
                      <a:pt x="0" y="2060"/>
                    </a:lnTo>
                    <a:lnTo>
                      <a:pt x="5127" y="293"/>
                    </a:lnTo>
                    <a:lnTo>
                      <a:pt x="53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3493167" y="6152324"/>
                <a:ext cx="264532" cy="105005"/>
              </a:xfrm>
              <a:custGeom>
                <a:avLst/>
                <a:gdLst/>
                <a:ahLst/>
                <a:cxnLst/>
                <a:rect l="l" t="t" r="r" b="b"/>
                <a:pathLst>
                  <a:path w="5565" h="2209" extrusionOk="0">
                    <a:moveTo>
                      <a:pt x="5220" y="230"/>
                    </a:moveTo>
                    <a:lnTo>
                      <a:pt x="5150" y="312"/>
                    </a:lnTo>
                    <a:lnTo>
                      <a:pt x="550" y="1892"/>
                    </a:lnTo>
                    <a:lnTo>
                      <a:pt x="667" y="1822"/>
                    </a:lnTo>
                    <a:lnTo>
                      <a:pt x="5220" y="230"/>
                    </a:lnTo>
                    <a:close/>
                    <a:moveTo>
                      <a:pt x="5473" y="0"/>
                    </a:moveTo>
                    <a:cubicBezTo>
                      <a:pt x="5464" y="0"/>
                      <a:pt x="5453" y="3"/>
                      <a:pt x="5443" y="8"/>
                    </a:cubicBezTo>
                    <a:lnTo>
                      <a:pt x="621" y="1682"/>
                    </a:lnTo>
                    <a:cubicBezTo>
                      <a:pt x="609" y="1682"/>
                      <a:pt x="609" y="1693"/>
                      <a:pt x="597" y="1693"/>
                    </a:cubicBezTo>
                    <a:lnTo>
                      <a:pt x="47" y="2079"/>
                    </a:lnTo>
                    <a:cubicBezTo>
                      <a:pt x="12" y="2103"/>
                      <a:pt x="0" y="2138"/>
                      <a:pt x="24" y="2173"/>
                    </a:cubicBezTo>
                    <a:cubicBezTo>
                      <a:pt x="35" y="2197"/>
                      <a:pt x="59" y="2208"/>
                      <a:pt x="82" y="2208"/>
                    </a:cubicBezTo>
                    <a:lnTo>
                      <a:pt x="106" y="2208"/>
                    </a:lnTo>
                    <a:lnTo>
                      <a:pt x="5232" y="441"/>
                    </a:lnTo>
                    <a:cubicBezTo>
                      <a:pt x="5244" y="441"/>
                      <a:pt x="5255" y="429"/>
                      <a:pt x="5255" y="418"/>
                    </a:cubicBezTo>
                    <a:lnTo>
                      <a:pt x="5525" y="125"/>
                    </a:lnTo>
                    <a:cubicBezTo>
                      <a:pt x="5564" y="75"/>
                      <a:pt x="5528" y="0"/>
                      <a:pt x="5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4076217" y="5270857"/>
                <a:ext cx="844412" cy="1159331"/>
              </a:xfrm>
              <a:custGeom>
                <a:avLst/>
                <a:gdLst/>
                <a:ahLst/>
                <a:cxnLst/>
                <a:rect l="l" t="t" r="r" b="b"/>
                <a:pathLst>
                  <a:path w="17764" h="24389" extrusionOk="0">
                    <a:moveTo>
                      <a:pt x="445" y="1"/>
                    </a:moveTo>
                    <a:lnTo>
                      <a:pt x="843" y="3337"/>
                    </a:lnTo>
                    <a:lnTo>
                      <a:pt x="0" y="11284"/>
                    </a:lnTo>
                    <a:lnTo>
                      <a:pt x="1264" y="12735"/>
                    </a:lnTo>
                    <a:cubicBezTo>
                      <a:pt x="1264" y="12735"/>
                      <a:pt x="1358" y="13332"/>
                      <a:pt x="1592" y="13613"/>
                    </a:cubicBezTo>
                    <a:cubicBezTo>
                      <a:pt x="1814" y="13882"/>
                      <a:pt x="2657" y="14397"/>
                      <a:pt x="2657" y="14397"/>
                    </a:cubicBezTo>
                    <a:lnTo>
                      <a:pt x="2751" y="14725"/>
                    </a:lnTo>
                    <a:cubicBezTo>
                      <a:pt x="2844" y="15052"/>
                      <a:pt x="3453" y="15649"/>
                      <a:pt x="3453" y="15649"/>
                    </a:cubicBezTo>
                    <a:lnTo>
                      <a:pt x="9527" y="21127"/>
                    </a:lnTo>
                    <a:cubicBezTo>
                      <a:pt x="9527" y="21127"/>
                      <a:pt x="10276" y="22157"/>
                      <a:pt x="10744" y="22438"/>
                    </a:cubicBezTo>
                    <a:cubicBezTo>
                      <a:pt x="11201" y="22707"/>
                      <a:pt x="12418" y="23035"/>
                      <a:pt x="12921" y="23269"/>
                    </a:cubicBezTo>
                    <a:cubicBezTo>
                      <a:pt x="13436" y="23503"/>
                      <a:pt x="13717" y="24205"/>
                      <a:pt x="13951" y="24345"/>
                    </a:cubicBezTo>
                    <a:cubicBezTo>
                      <a:pt x="13998" y="24371"/>
                      <a:pt x="14033" y="24383"/>
                      <a:pt x="14058" y="24383"/>
                    </a:cubicBezTo>
                    <a:cubicBezTo>
                      <a:pt x="14161" y="24383"/>
                      <a:pt x="14120" y="24196"/>
                      <a:pt x="14139" y="23971"/>
                    </a:cubicBezTo>
                    <a:cubicBezTo>
                      <a:pt x="14185" y="23269"/>
                      <a:pt x="13237" y="22192"/>
                      <a:pt x="13237" y="22192"/>
                    </a:cubicBezTo>
                    <a:lnTo>
                      <a:pt x="13237" y="22192"/>
                    </a:lnTo>
                    <a:cubicBezTo>
                      <a:pt x="13238" y="22192"/>
                      <a:pt x="14115" y="22590"/>
                      <a:pt x="14396" y="22964"/>
                    </a:cubicBezTo>
                    <a:cubicBezTo>
                      <a:pt x="14677" y="23339"/>
                      <a:pt x="14981" y="24299"/>
                      <a:pt x="14981" y="24299"/>
                    </a:cubicBezTo>
                    <a:lnTo>
                      <a:pt x="15192" y="24357"/>
                    </a:lnTo>
                    <a:cubicBezTo>
                      <a:pt x="15261" y="24379"/>
                      <a:pt x="15332" y="24389"/>
                      <a:pt x="15405" y="24389"/>
                    </a:cubicBezTo>
                    <a:cubicBezTo>
                      <a:pt x="15531" y="24389"/>
                      <a:pt x="15659" y="24358"/>
                      <a:pt x="15777" y="24299"/>
                    </a:cubicBezTo>
                    <a:lnTo>
                      <a:pt x="15964" y="24345"/>
                    </a:lnTo>
                    <a:cubicBezTo>
                      <a:pt x="16059" y="24369"/>
                      <a:pt x="16157" y="24381"/>
                      <a:pt x="16255" y="24381"/>
                    </a:cubicBezTo>
                    <a:cubicBezTo>
                      <a:pt x="16400" y="24381"/>
                      <a:pt x="16546" y="24354"/>
                      <a:pt x="16678" y="24299"/>
                    </a:cubicBezTo>
                    <a:lnTo>
                      <a:pt x="16702" y="24299"/>
                    </a:lnTo>
                    <a:cubicBezTo>
                      <a:pt x="16784" y="24123"/>
                      <a:pt x="16819" y="23936"/>
                      <a:pt x="16795" y="23737"/>
                    </a:cubicBezTo>
                    <a:cubicBezTo>
                      <a:pt x="16749" y="23468"/>
                      <a:pt x="16561" y="22110"/>
                      <a:pt x="16561" y="22110"/>
                    </a:cubicBezTo>
                    <a:lnTo>
                      <a:pt x="16561" y="22110"/>
                    </a:lnTo>
                    <a:cubicBezTo>
                      <a:pt x="16667" y="22426"/>
                      <a:pt x="16795" y="22742"/>
                      <a:pt x="16936" y="23046"/>
                    </a:cubicBezTo>
                    <a:cubicBezTo>
                      <a:pt x="17018" y="23187"/>
                      <a:pt x="17310" y="23842"/>
                      <a:pt x="17544" y="23877"/>
                    </a:cubicBezTo>
                    <a:cubicBezTo>
                      <a:pt x="17549" y="23878"/>
                      <a:pt x="17554" y="23879"/>
                      <a:pt x="17558" y="23879"/>
                    </a:cubicBezTo>
                    <a:cubicBezTo>
                      <a:pt x="17764" y="23879"/>
                      <a:pt x="17401" y="22777"/>
                      <a:pt x="17240" y="22204"/>
                    </a:cubicBezTo>
                    <a:cubicBezTo>
                      <a:pt x="16901" y="21021"/>
                      <a:pt x="16468" y="20647"/>
                      <a:pt x="16257" y="20530"/>
                    </a:cubicBezTo>
                    <a:cubicBezTo>
                      <a:pt x="15796" y="20284"/>
                      <a:pt x="14651" y="20179"/>
                      <a:pt x="13990" y="20179"/>
                    </a:cubicBezTo>
                    <a:cubicBezTo>
                      <a:pt x="13863" y="20179"/>
                      <a:pt x="13753" y="20183"/>
                      <a:pt x="13670" y="20190"/>
                    </a:cubicBezTo>
                    <a:cubicBezTo>
                      <a:pt x="13610" y="20196"/>
                      <a:pt x="13526" y="20198"/>
                      <a:pt x="13424" y="20198"/>
                    </a:cubicBezTo>
                    <a:cubicBezTo>
                      <a:pt x="12663" y="20198"/>
                      <a:pt x="10932" y="20062"/>
                      <a:pt x="10932" y="20062"/>
                    </a:cubicBezTo>
                    <a:lnTo>
                      <a:pt x="7210" y="14303"/>
                    </a:lnTo>
                    <a:cubicBezTo>
                      <a:pt x="7210" y="14303"/>
                      <a:pt x="7022" y="13273"/>
                      <a:pt x="6929" y="12489"/>
                    </a:cubicBezTo>
                    <a:cubicBezTo>
                      <a:pt x="6847" y="11693"/>
                      <a:pt x="5864" y="11646"/>
                      <a:pt x="5864" y="11646"/>
                    </a:cubicBezTo>
                    <a:cubicBezTo>
                      <a:pt x="5864" y="11646"/>
                      <a:pt x="5817" y="11178"/>
                      <a:pt x="5817" y="10581"/>
                    </a:cubicBezTo>
                    <a:cubicBezTo>
                      <a:pt x="5817" y="9973"/>
                      <a:pt x="4986" y="9505"/>
                      <a:pt x="4611" y="8720"/>
                    </a:cubicBezTo>
                    <a:cubicBezTo>
                      <a:pt x="4237" y="7925"/>
                      <a:pt x="2856" y="2587"/>
                      <a:pt x="2575" y="1616"/>
                    </a:cubicBezTo>
                    <a:cubicBezTo>
                      <a:pt x="2294" y="645"/>
                      <a:pt x="445"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4072842" y="5267910"/>
                <a:ext cx="847929" cy="1166366"/>
              </a:xfrm>
              <a:custGeom>
                <a:avLst/>
                <a:gdLst/>
                <a:ahLst/>
                <a:cxnLst/>
                <a:rect l="l" t="t" r="r" b="b"/>
                <a:pathLst>
                  <a:path w="17838" h="24537" extrusionOk="0">
                    <a:moveTo>
                      <a:pt x="515" y="0"/>
                    </a:moveTo>
                    <a:cubicBezTo>
                      <a:pt x="488" y="0"/>
                      <a:pt x="463" y="15"/>
                      <a:pt x="446" y="51"/>
                    </a:cubicBezTo>
                    <a:cubicBezTo>
                      <a:pt x="434" y="86"/>
                      <a:pt x="457" y="121"/>
                      <a:pt x="492" y="133"/>
                    </a:cubicBezTo>
                    <a:cubicBezTo>
                      <a:pt x="516" y="145"/>
                      <a:pt x="2307" y="777"/>
                      <a:pt x="2576" y="1701"/>
                    </a:cubicBezTo>
                    <a:cubicBezTo>
                      <a:pt x="2646" y="1947"/>
                      <a:pt x="2775" y="2439"/>
                      <a:pt x="2950" y="3059"/>
                    </a:cubicBezTo>
                    <a:cubicBezTo>
                      <a:pt x="3465" y="4990"/>
                      <a:pt x="4331" y="8221"/>
                      <a:pt x="4612" y="8818"/>
                    </a:cubicBezTo>
                    <a:cubicBezTo>
                      <a:pt x="4788" y="9157"/>
                      <a:pt x="5010" y="9461"/>
                      <a:pt x="5279" y="9730"/>
                    </a:cubicBezTo>
                    <a:cubicBezTo>
                      <a:pt x="5572" y="10070"/>
                      <a:pt x="5818" y="10339"/>
                      <a:pt x="5818" y="10655"/>
                    </a:cubicBezTo>
                    <a:cubicBezTo>
                      <a:pt x="5818" y="11252"/>
                      <a:pt x="5865" y="11732"/>
                      <a:pt x="5865" y="11732"/>
                    </a:cubicBezTo>
                    <a:cubicBezTo>
                      <a:pt x="5865" y="11767"/>
                      <a:pt x="5900" y="11790"/>
                      <a:pt x="5935" y="11790"/>
                    </a:cubicBezTo>
                    <a:cubicBezTo>
                      <a:pt x="5970" y="11802"/>
                      <a:pt x="6848" y="11849"/>
                      <a:pt x="6930" y="12563"/>
                    </a:cubicBezTo>
                    <a:cubicBezTo>
                      <a:pt x="7023" y="13347"/>
                      <a:pt x="7211" y="14377"/>
                      <a:pt x="7211" y="14389"/>
                    </a:cubicBezTo>
                    <a:cubicBezTo>
                      <a:pt x="7211" y="14400"/>
                      <a:pt x="7222" y="14400"/>
                      <a:pt x="7222" y="14412"/>
                    </a:cubicBezTo>
                    <a:lnTo>
                      <a:pt x="10956" y="20171"/>
                    </a:lnTo>
                    <a:cubicBezTo>
                      <a:pt x="10968" y="20194"/>
                      <a:pt x="10991" y="20206"/>
                      <a:pt x="11014" y="20206"/>
                    </a:cubicBezTo>
                    <a:cubicBezTo>
                      <a:pt x="11096" y="20216"/>
                      <a:pt x="12748" y="20343"/>
                      <a:pt x="13504" y="20343"/>
                    </a:cubicBezTo>
                    <a:cubicBezTo>
                      <a:pt x="13611" y="20343"/>
                      <a:pt x="13701" y="20340"/>
                      <a:pt x="13765" y="20334"/>
                    </a:cubicBezTo>
                    <a:cubicBezTo>
                      <a:pt x="13842" y="20328"/>
                      <a:pt x="13939" y="20324"/>
                      <a:pt x="14050" y="20324"/>
                    </a:cubicBezTo>
                    <a:cubicBezTo>
                      <a:pt x="14710" y="20324"/>
                      <a:pt x="15864" y="20443"/>
                      <a:pt x="16305" y="20674"/>
                    </a:cubicBezTo>
                    <a:cubicBezTo>
                      <a:pt x="16480" y="20767"/>
                      <a:pt x="16913" y="21095"/>
                      <a:pt x="17253" y="22301"/>
                    </a:cubicBezTo>
                    <a:cubicBezTo>
                      <a:pt x="17276" y="22371"/>
                      <a:pt x="17299" y="22465"/>
                      <a:pt x="17335" y="22570"/>
                    </a:cubicBezTo>
                    <a:cubicBezTo>
                      <a:pt x="17440" y="22956"/>
                      <a:pt x="17674" y="23729"/>
                      <a:pt x="17627" y="23881"/>
                    </a:cubicBezTo>
                    <a:cubicBezTo>
                      <a:pt x="17475" y="23834"/>
                      <a:pt x="17264" y="23448"/>
                      <a:pt x="17171" y="23260"/>
                    </a:cubicBezTo>
                    <a:cubicBezTo>
                      <a:pt x="17124" y="23178"/>
                      <a:pt x="17100" y="23120"/>
                      <a:pt x="17077" y="23085"/>
                    </a:cubicBezTo>
                    <a:cubicBezTo>
                      <a:pt x="16937" y="22792"/>
                      <a:pt x="16820" y="22488"/>
                      <a:pt x="16714" y="22172"/>
                    </a:cubicBezTo>
                    <a:cubicBezTo>
                      <a:pt x="16705" y="22143"/>
                      <a:pt x="16679" y="22122"/>
                      <a:pt x="16651" y="22122"/>
                    </a:cubicBezTo>
                    <a:cubicBezTo>
                      <a:pt x="16645" y="22122"/>
                      <a:pt x="16639" y="22123"/>
                      <a:pt x="16632" y="22125"/>
                    </a:cubicBezTo>
                    <a:cubicBezTo>
                      <a:pt x="16597" y="22137"/>
                      <a:pt x="16574" y="22172"/>
                      <a:pt x="16574" y="22207"/>
                    </a:cubicBezTo>
                    <a:cubicBezTo>
                      <a:pt x="16574" y="22230"/>
                      <a:pt x="16761" y="23553"/>
                      <a:pt x="16808" y="23834"/>
                    </a:cubicBezTo>
                    <a:cubicBezTo>
                      <a:pt x="16831" y="23998"/>
                      <a:pt x="16796" y="24173"/>
                      <a:pt x="16738" y="24325"/>
                    </a:cubicBezTo>
                    <a:cubicBezTo>
                      <a:pt x="16608" y="24373"/>
                      <a:pt x="16478" y="24397"/>
                      <a:pt x="16348" y="24397"/>
                    </a:cubicBezTo>
                    <a:cubicBezTo>
                      <a:pt x="16256" y="24397"/>
                      <a:pt x="16163" y="24385"/>
                      <a:pt x="16071" y="24361"/>
                    </a:cubicBezTo>
                    <a:lnTo>
                      <a:pt x="15872" y="24314"/>
                    </a:lnTo>
                    <a:cubicBezTo>
                      <a:pt x="15866" y="24308"/>
                      <a:pt x="15857" y="24305"/>
                      <a:pt x="15848" y="24305"/>
                    </a:cubicBezTo>
                    <a:cubicBezTo>
                      <a:pt x="15839" y="24305"/>
                      <a:pt x="15831" y="24308"/>
                      <a:pt x="15825" y="24314"/>
                    </a:cubicBezTo>
                    <a:cubicBezTo>
                      <a:pt x="15717" y="24368"/>
                      <a:pt x="15599" y="24396"/>
                      <a:pt x="15481" y="24396"/>
                    </a:cubicBezTo>
                    <a:cubicBezTo>
                      <a:pt x="15420" y="24396"/>
                      <a:pt x="15358" y="24388"/>
                      <a:pt x="15298" y="24372"/>
                    </a:cubicBezTo>
                    <a:lnTo>
                      <a:pt x="15122" y="24314"/>
                    </a:lnTo>
                    <a:cubicBezTo>
                      <a:pt x="15064" y="24126"/>
                      <a:pt x="14795" y="23342"/>
                      <a:pt x="14537" y="23003"/>
                    </a:cubicBezTo>
                    <a:cubicBezTo>
                      <a:pt x="14256" y="22617"/>
                      <a:pt x="13390" y="22219"/>
                      <a:pt x="13355" y="22195"/>
                    </a:cubicBezTo>
                    <a:cubicBezTo>
                      <a:pt x="13346" y="22192"/>
                      <a:pt x="13336" y="22191"/>
                      <a:pt x="13327" y="22191"/>
                    </a:cubicBezTo>
                    <a:cubicBezTo>
                      <a:pt x="13302" y="22191"/>
                      <a:pt x="13279" y="22202"/>
                      <a:pt x="13262" y="22219"/>
                    </a:cubicBezTo>
                    <a:cubicBezTo>
                      <a:pt x="13238" y="22254"/>
                      <a:pt x="13238" y="22289"/>
                      <a:pt x="13262" y="22312"/>
                    </a:cubicBezTo>
                    <a:cubicBezTo>
                      <a:pt x="13262" y="22324"/>
                      <a:pt x="14186" y="23377"/>
                      <a:pt x="14139" y="24045"/>
                    </a:cubicBezTo>
                    <a:lnTo>
                      <a:pt x="14139" y="24220"/>
                    </a:lnTo>
                    <a:cubicBezTo>
                      <a:pt x="14139" y="24279"/>
                      <a:pt x="14139" y="24325"/>
                      <a:pt x="14128" y="24384"/>
                    </a:cubicBezTo>
                    <a:cubicBezTo>
                      <a:pt x="14116" y="24372"/>
                      <a:pt x="14093" y="24372"/>
                      <a:pt x="14069" y="24361"/>
                    </a:cubicBezTo>
                    <a:cubicBezTo>
                      <a:pt x="13964" y="24255"/>
                      <a:pt x="13870" y="24150"/>
                      <a:pt x="13788" y="24021"/>
                    </a:cubicBezTo>
                    <a:cubicBezTo>
                      <a:pt x="13601" y="23764"/>
                      <a:pt x="13379" y="23424"/>
                      <a:pt x="13039" y="23284"/>
                    </a:cubicBezTo>
                    <a:cubicBezTo>
                      <a:pt x="12828" y="23178"/>
                      <a:pt x="12501" y="23073"/>
                      <a:pt x="12150" y="22956"/>
                    </a:cubicBezTo>
                    <a:cubicBezTo>
                      <a:pt x="11705" y="22816"/>
                      <a:pt x="11272" y="22652"/>
                      <a:pt x="10862" y="22453"/>
                    </a:cubicBezTo>
                    <a:cubicBezTo>
                      <a:pt x="10417" y="22184"/>
                      <a:pt x="9668" y="21177"/>
                      <a:pt x="9668" y="21165"/>
                    </a:cubicBezTo>
                    <a:cubicBezTo>
                      <a:pt x="9668" y="21165"/>
                      <a:pt x="9668" y="21154"/>
                      <a:pt x="9668" y="21154"/>
                    </a:cubicBezTo>
                    <a:lnTo>
                      <a:pt x="3571" y="15664"/>
                    </a:lnTo>
                    <a:cubicBezTo>
                      <a:pt x="3571" y="15664"/>
                      <a:pt x="2974" y="15068"/>
                      <a:pt x="2892" y="14763"/>
                    </a:cubicBezTo>
                    <a:lnTo>
                      <a:pt x="2798" y="14447"/>
                    </a:lnTo>
                    <a:cubicBezTo>
                      <a:pt x="2798" y="14424"/>
                      <a:pt x="2786" y="14412"/>
                      <a:pt x="2763" y="14400"/>
                    </a:cubicBezTo>
                    <a:cubicBezTo>
                      <a:pt x="2763" y="14400"/>
                      <a:pt x="1932" y="13885"/>
                      <a:pt x="1710" y="13628"/>
                    </a:cubicBezTo>
                    <a:cubicBezTo>
                      <a:pt x="1499" y="13359"/>
                      <a:pt x="1405" y="12774"/>
                      <a:pt x="1405" y="12774"/>
                    </a:cubicBezTo>
                    <a:cubicBezTo>
                      <a:pt x="1405" y="12762"/>
                      <a:pt x="1394" y="12750"/>
                      <a:pt x="1394" y="12738"/>
                    </a:cubicBezTo>
                    <a:lnTo>
                      <a:pt x="153" y="11322"/>
                    </a:lnTo>
                    <a:lnTo>
                      <a:pt x="984" y="3399"/>
                    </a:lnTo>
                    <a:cubicBezTo>
                      <a:pt x="990" y="3348"/>
                      <a:pt x="952" y="3318"/>
                      <a:pt x="913" y="3318"/>
                    </a:cubicBezTo>
                    <a:cubicBezTo>
                      <a:pt x="881" y="3318"/>
                      <a:pt x="849" y="3339"/>
                      <a:pt x="844" y="3387"/>
                    </a:cubicBezTo>
                    <a:lnTo>
                      <a:pt x="1" y="11334"/>
                    </a:lnTo>
                    <a:cubicBezTo>
                      <a:pt x="1" y="11357"/>
                      <a:pt x="13" y="11381"/>
                      <a:pt x="24" y="11392"/>
                    </a:cubicBezTo>
                    <a:lnTo>
                      <a:pt x="1265" y="12820"/>
                    </a:lnTo>
                    <a:cubicBezTo>
                      <a:pt x="1288" y="12937"/>
                      <a:pt x="1382" y="13464"/>
                      <a:pt x="1604" y="13722"/>
                    </a:cubicBezTo>
                    <a:cubicBezTo>
                      <a:pt x="1815" y="13979"/>
                      <a:pt x="2517" y="14424"/>
                      <a:pt x="2669" y="14506"/>
                    </a:cubicBezTo>
                    <a:lnTo>
                      <a:pt x="2751" y="14798"/>
                    </a:lnTo>
                    <a:cubicBezTo>
                      <a:pt x="2845" y="15138"/>
                      <a:pt x="3442" y="15735"/>
                      <a:pt x="3465" y="15770"/>
                    </a:cubicBezTo>
                    <a:lnTo>
                      <a:pt x="9563" y="21247"/>
                    </a:lnTo>
                    <a:cubicBezTo>
                      <a:pt x="9622" y="21341"/>
                      <a:pt x="10324" y="22289"/>
                      <a:pt x="10780" y="22570"/>
                    </a:cubicBezTo>
                    <a:cubicBezTo>
                      <a:pt x="11213" y="22781"/>
                      <a:pt x="11646" y="22956"/>
                      <a:pt x="12103" y="23085"/>
                    </a:cubicBezTo>
                    <a:cubicBezTo>
                      <a:pt x="12442" y="23202"/>
                      <a:pt x="12770" y="23319"/>
                      <a:pt x="12981" y="23413"/>
                    </a:cubicBezTo>
                    <a:cubicBezTo>
                      <a:pt x="13273" y="23541"/>
                      <a:pt x="13496" y="23857"/>
                      <a:pt x="13671" y="24103"/>
                    </a:cubicBezTo>
                    <a:cubicBezTo>
                      <a:pt x="13753" y="24244"/>
                      <a:pt x="13870" y="24372"/>
                      <a:pt x="13999" y="24478"/>
                    </a:cubicBezTo>
                    <a:cubicBezTo>
                      <a:pt x="14038" y="24509"/>
                      <a:pt x="14087" y="24524"/>
                      <a:pt x="14137" y="24524"/>
                    </a:cubicBezTo>
                    <a:cubicBezTo>
                      <a:pt x="14161" y="24524"/>
                      <a:pt x="14186" y="24521"/>
                      <a:pt x="14210" y="24513"/>
                    </a:cubicBezTo>
                    <a:cubicBezTo>
                      <a:pt x="14291" y="24466"/>
                      <a:pt x="14291" y="24361"/>
                      <a:pt x="14291" y="24220"/>
                    </a:cubicBezTo>
                    <a:lnTo>
                      <a:pt x="14291" y="24045"/>
                    </a:lnTo>
                    <a:cubicBezTo>
                      <a:pt x="14315" y="23541"/>
                      <a:pt x="13870" y="22851"/>
                      <a:pt x="13589" y="22488"/>
                    </a:cubicBezTo>
                    <a:lnTo>
                      <a:pt x="13589" y="22488"/>
                    </a:lnTo>
                    <a:cubicBezTo>
                      <a:pt x="13858" y="22628"/>
                      <a:pt x="14245" y="22862"/>
                      <a:pt x="14409" y="23085"/>
                    </a:cubicBezTo>
                    <a:cubicBezTo>
                      <a:pt x="14678" y="23448"/>
                      <a:pt x="14982" y="24384"/>
                      <a:pt x="14982" y="24396"/>
                    </a:cubicBezTo>
                    <a:cubicBezTo>
                      <a:pt x="14994" y="24407"/>
                      <a:pt x="15005" y="24431"/>
                      <a:pt x="15029" y="24443"/>
                    </a:cubicBezTo>
                    <a:lnTo>
                      <a:pt x="15240" y="24501"/>
                    </a:lnTo>
                    <a:cubicBezTo>
                      <a:pt x="15321" y="24524"/>
                      <a:pt x="15403" y="24536"/>
                      <a:pt x="15485" y="24536"/>
                    </a:cubicBezTo>
                    <a:cubicBezTo>
                      <a:pt x="15614" y="24536"/>
                      <a:pt x="15743" y="24513"/>
                      <a:pt x="15860" y="24454"/>
                    </a:cubicBezTo>
                    <a:lnTo>
                      <a:pt x="16024" y="24489"/>
                    </a:lnTo>
                    <a:cubicBezTo>
                      <a:pt x="16134" y="24519"/>
                      <a:pt x="16247" y="24534"/>
                      <a:pt x="16358" y="24534"/>
                    </a:cubicBezTo>
                    <a:cubicBezTo>
                      <a:pt x="16508" y="24534"/>
                      <a:pt x="16656" y="24508"/>
                      <a:pt x="16796" y="24454"/>
                    </a:cubicBezTo>
                    <a:lnTo>
                      <a:pt x="16808" y="24443"/>
                    </a:lnTo>
                    <a:cubicBezTo>
                      <a:pt x="16831" y="24431"/>
                      <a:pt x="16843" y="24419"/>
                      <a:pt x="16855" y="24407"/>
                    </a:cubicBezTo>
                    <a:cubicBezTo>
                      <a:pt x="16937" y="24220"/>
                      <a:pt x="16972" y="24009"/>
                      <a:pt x="16948" y="23799"/>
                    </a:cubicBezTo>
                    <a:cubicBezTo>
                      <a:pt x="16925" y="23658"/>
                      <a:pt x="16866" y="23237"/>
                      <a:pt x="16820" y="22862"/>
                    </a:cubicBezTo>
                    <a:lnTo>
                      <a:pt x="16820" y="22862"/>
                    </a:lnTo>
                    <a:cubicBezTo>
                      <a:pt x="16855" y="22968"/>
                      <a:pt x="16902" y="23061"/>
                      <a:pt x="16948" y="23167"/>
                    </a:cubicBezTo>
                    <a:cubicBezTo>
                      <a:pt x="16972" y="23190"/>
                      <a:pt x="16995" y="23249"/>
                      <a:pt x="17042" y="23319"/>
                    </a:cubicBezTo>
                    <a:cubicBezTo>
                      <a:pt x="17229" y="23670"/>
                      <a:pt x="17416" y="23986"/>
                      <a:pt x="17604" y="24021"/>
                    </a:cubicBezTo>
                    <a:cubicBezTo>
                      <a:pt x="17615" y="24024"/>
                      <a:pt x="17627" y="24026"/>
                      <a:pt x="17638" y="24026"/>
                    </a:cubicBezTo>
                    <a:cubicBezTo>
                      <a:pt x="17673" y="24026"/>
                      <a:pt x="17703" y="24012"/>
                      <a:pt x="17721" y="23986"/>
                    </a:cubicBezTo>
                    <a:cubicBezTo>
                      <a:pt x="17838" y="23869"/>
                      <a:pt x="17732" y="23436"/>
                      <a:pt x="17463" y="22523"/>
                    </a:cubicBezTo>
                    <a:cubicBezTo>
                      <a:pt x="17440" y="22429"/>
                      <a:pt x="17416" y="22336"/>
                      <a:pt x="17393" y="22254"/>
                    </a:cubicBezTo>
                    <a:cubicBezTo>
                      <a:pt x="17042" y="21048"/>
                      <a:pt x="16609" y="20662"/>
                      <a:pt x="16375" y="20545"/>
                    </a:cubicBezTo>
                    <a:cubicBezTo>
                      <a:pt x="15889" y="20283"/>
                      <a:pt x="14734" y="20182"/>
                      <a:pt x="14074" y="20182"/>
                    </a:cubicBezTo>
                    <a:cubicBezTo>
                      <a:pt x="13939" y="20182"/>
                      <a:pt x="13825" y="20186"/>
                      <a:pt x="13741" y="20194"/>
                    </a:cubicBezTo>
                    <a:cubicBezTo>
                      <a:pt x="13690" y="20198"/>
                      <a:pt x="13621" y="20200"/>
                      <a:pt x="13538" y="20200"/>
                    </a:cubicBezTo>
                    <a:cubicBezTo>
                      <a:pt x="12870" y="20200"/>
                      <a:pt x="11322" y="20086"/>
                      <a:pt x="11061" y="20065"/>
                    </a:cubicBezTo>
                    <a:lnTo>
                      <a:pt x="7363" y="14342"/>
                    </a:lnTo>
                    <a:cubicBezTo>
                      <a:pt x="7339" y="14213"/>
                      <a:pt x="7175" y="13265"/>
                      <a:pt x="7082" y="12551"/>
                    </a:cubicBezTo>
                    <a:cubicBezTo>
                      <a:pt x="7000" y="11837"/>
                      <a:pt x="6239" y="11685"/>
                      <a:pt x="6005" y="11662"/>
                    </a:cubicBezTo>
                    <a:cubicBezTo>
                      <a:pt x="5993" y="11509"/>
                      <a:pt x="5970" y="11123"/>
                      <a:pt x="5970" y="10655"/>
                    </a:cubicBezTo>
                    <a:cubicBezTo>
                      <a:pt x="5970" y="10292"/>
                      <a:pt x="5677" y="9976"/>
                      <a:pt x="5385" y="9637"/>
                    </a:cubicBezTo>
                    <a:cubicBezTo>
                      <a:pt x="5127" y="9379"/>
                      <a:pt x="4917" y="9087"/>
                      <a:pt x="4741" y="8759"/>
                    </a:cubicBezTo>
                    <a:cubicBezTo>
                      <a:pt x="4472" y="8162"/>
                      <a:pt x="3606" y="4955"/>
                      <a:pt x="3091" y="3024"/>
                    </a:cubicBezTo>
                    <a:cubicBezTo>
                      <a:pt x="2915" y="2392"/>
                      <a:pt x="2786" y="1900"/>
                      <a:pt x="2716" y="1666"/>
                    </a:cubicBezTo>
                    <a:cubicBezTo>
                      <a:pt x="2435" y="660"/>
                      <a:pt x="621" y="28"/>
                      <a:pt x="539" y="4"/>
                    </a:cubicBezTo>
                    <a:cubicBezTo>
                      <a:pt x="531" y="2"/>
                      <a:pt x="523" y="0"/>
                      <a:pt x="5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4076740" y="5270334"/>
                <a:ext cx="342204" cy="783377"/>
              </a:xfrm>
              <a:custGeom>
                <a:avLst/>
                <a:gdLst/>
                <a:ahLst/>
                <a:cxnLst/>
                <a:rect l="l" t="t" r="r" b="b"/>
                <a:pathLst>
                  <a:path w="7199" h="16480" extrusionOk="0">
                    <a:moveTo>
                      <a:pt x="446" y="0"/>
                    </a:moveTo>
                    <a:lnTo>
                      <a:pt x="364" y="5185"/>
                    </a:lnTo>
                    <a:lnTo>
                      <a:pt x="1" y="11295"/>
                    </a:lnTo>
                    <a:lnTo>
                      <a:pt x="1253" y="12734"/>
                    </a:lnTo>
                    <a:cubicBezTo>
                      <a:pt x="1253" y="12734"/>
                      <a:pt x="1347" y="13343"/>
                      <a:pt x="1581" y="13612"/>
                    </a:cubicBezTo>
                    <a:cubicBezTo>
                      <a:pt x="1815" y="13881"/>
                      <a:pt x="2646" y="14408"/>
                      <a:pt x="2646" y="14408"/>
                    </a:cubicBezTo>
                    <a:lnTo>
                      <a:pt x="2751" y="14724"/>
                    </a:lnTo>
                    <a:cubicBezTo>
                      <a:pt x="2833" y="15052"/>
                      <a:pt x="3442" y="15660"/>
                      <a:pt x="3442" y="15660"/>
                    </a:cubicBezTo>
                    <a:lnTo>
                      <a:pt x="4355" y="16480"/>
                    </a:lnTo>
                    <a:cubicBezTo>
                      <a:pt x="4729" y="15754"/>
                      <a:pt x="5607" y="14455"/>
                      <a:pt x="7199" y="14244"/>
                    </a:cubicBezTo>
                    <a:cubicBezTo>
                      <a:pt x="7164" y="14010"/>
                      <a:pt x="7011" y="13167"/>
                      <a:pt x="6930" y="12488"/>
                    </a:cubicBezTo>
                    <a:cubicBezTo>
                      <a:pt x="6836" y="11693"/>
                      <a:pt x="5865" y="11646"/>
                      <a:pt x="5865" y="11646"/>
                    </a:cubicBezTo>
                    <a:cubicBezTo>
                      <a:pt x="5865" y="11646"/>
                      <a:pt x="5818" y="11189"/>
                      <a:pt x="5818" y="10581"/>
                    </a:cubicBezTo>
                    <a:cubicBezTo>
                      <a:pt x="5818" y="9972"/>
                      <a:pt x="4975" y="9516"/>
                      <a:pt x="4612" y="8720"/>
                    </a:cubicBezTo>
                    <a:cubicBezTo>
                      <a:pt x="4238" y="7924"/>
                      <a:pt x="2857" y="2587"/>
                      <a:pt x="2576" y="1615"/>
                    </a:cubicBezTo>
                    <a:cubicBezTo>
                      <a:pt x="2295" y="644"/>
                      <a:pt x="446"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4072842" y="5267387"/>
                <a:ext cx="349430" cy="790222"/>
              </a:xfrm>
              <a:custGeom>
                <a:avLst/>
                <a:gdLst/>
                <a:ahLst/>
                <a:cxnLst/>
                <a:rect l="l" t="t" r="r" b="b"/>
                <a:pathLst>
                  <a:path w="7351" h="16624" extrusionOk="0">
                    <a:moveTo>
                      <a:pt x="521" y="1"/>
                    </a:moveTo>
                    <a:cubicBezTo>
                      <a:pt x="492" y="1"/>
                      <a:pt x="465" y="22"/>
                      <a:pt x="446" y="50"/>
                    </a:cubicBezTo>
                    <a:cubicBezTo>
                      <a:pt x="434" y="86"/>
                      <a:pt x="457" y="132"/>
                      <a:pt x="492" y="144"/>
                    </a:cubicBezTo>
                    <a:cubicBezTo>
                      <a:pt x="516" y="156"/>
                      <a:pt x="2307" y="788"/>
                      <a:pt x="2576" y="1712"/>
                    </a:cubicBezTo>
                    <a:cubicBezTo>
                      <a:pt x="2646" y="1947"/>
                      <a:pt x="2775" y="2450"/>
                      <a:pt x="2950" y="3070"/>
                    </a:cubicBezTo>
                    <a:cubicBezTo>
                      <a:pt x="3465" y="5001"/>
                      <a:pt x="4331" y="8232"/>
                      <a:pt x="4612" y="8829"/>
                    </a:cubicBezTo>
                    <a:cubicBezTo>
                      <a:pt x="4788" y="9168"/>
                      <a:pt x="5010" y="9472"/>
                      <a:pt x="5279" y="9741"/>
                    </a:cubicBezTo>
                    <a:cubicBezTo>
                      <a:pt x="5572" y="10069"/>
                      <a:pt x="5818" y="10350"/>
                      <a:pt x="5818" y="10654"/>
                    </a:cubicBezTo>
                    <a:cubicBezTo>
                      <a:pt x="5818" y="11263"/>
                      <a:pt x="5865" y="11731"/>
                      <a:pt x="5865" y="11731"/>
                    </a:cubicBezTo>
                    <a:cubicBezTo>
                      <a:pt x="5865" y="11766"/>
                      <a:pt x="5900" y="11801"/>
                      <a:pt x="5935" y="11801"/>
                    </a:cubicBezTo>
                    <a:cubicBezTo>
                      <a:pt x="5970" y="11801"/>
                      <a:pt x="6848" y="11860"/>
                      <a:pt x="6930" y="12574"/>
                    </a:cubicBezTo>
                    <a:cubicBezTo>
                      <a:pt x="7012" y="13206"/>
                      <a:pt x="7140" y="13978"/>
                      <a:pt x="7187" y="14259"/>
                    </a:cubicBezTo>
                    <a:cubicBezTo>
                      <a:pt x="5677" y="14493"/>
                      <a:pt x="4811" y="15675"/>
                      <a:pt x="4413" y="16436"/>
                    </a:cubicBezTo>
                    <a:lnTo>
                      <a:pt x="3571" y="15675"/>
                    </a:lnTo>
                    <a:cubicBezTo>
                      <a:pt x="3559" y="15675"/>
                      <a:pt x="2974" y="15079"/>
                      <a:pt x="2892" y="14774"/>
                    </a:cubicBezTo>
                    <a:lnTo>
                      <a:pt x="2798" y="14458"/>
                    </a:lnTo>
                    <a:cubicBezTo>
                      <a:pt x="2786" y="14435"/>
                      <a:pt x="2786" y="14423"/>
                      <a:pt x="2763" y="14411"/>
                    </a:cubicBezTo>
                    <a:cubicBezTo>
                      <a:pt x="2763" y="14411"/>
                      <a:pt x="1932" y="13896"/>
                      <a:pt x="1710" y="13639"/>
                    </a:cubicBezTo>
                    <a:cubicBezTo>
                      <a:pt x="1499" y="13370"/>
                      <a:pt x="1405" y="12785"/>
                      <a:pt x="1405" y="12785"/>
                    </a:cubicBezTo>
                    <a:cubicBezTo>
                      <a:pt x="1405" y="12773"/>
                      <a:pt x="1394" y="12761"/>
                      <a:pt x="1382" y="12749"/>
                    </a:cubicBezTo>
                    <a:lnTo>
                      <a:pt x="153" y="11333"/>
                    </a:lnTo>
                    <a:lnTo>
                      <a:pt x="516" y="5247"/>
                    </a:lnTo>
                    <a:cubicBezTo>
                      <a:pt x="516" y="5212"/>
                      <a:pt x="481" y="5177"/>
                      <a:pt x="446" y="5177"/>
                    </a:cubicBezTo>
                    <a:cubicBezTo>
                      <a:pt x="439" y="5175"/>
                      <a:pt x="433" y="5175"/>
                      <a:pt x="428" y="5175"/>
                    </a:cubicBezTo>
                    <a:cubicBezTo>
                      <a:pt x="390" y="5175"/>
                      <a:pt x="364" y="5206"/>
                      <a:pt x="364" y="5247"/>
                    </a:cubicBezTo>
                    <a:lnTo>
                      <a:pt x="1" y="11357"/>
                    </a:lnTo>
                    <a:cubicBezTo>
                      <a:pt x="1" y="11368"/>
                      <a:pt x="13" y="11392"/>
                      <a:pt x="24" y="11403"/>
                    </a:cubicBezTo>
                    <a:lnTo>
                      <a:pt x="1265" y="12831"/>
                    </a:lnTo>
                    <a:cubicBezTo>
                      <a:pt x="1288" y="12948"/>
                      <a:pt x="1382" y="13475"/>
                      <a:pt x="1604" y="13733"/>
                    </a:cubicBezTo>
                    <a:cubicBezTo>
                      <a:pt x="1815" y="13990"/>
                      <a:pt x="2517" y="14435"/>
                      <a:pt x="2669" y="14517"/>
                    </a:cubicBezTo>
                    <a:lnTo>
                      <a:pt x="2751" y="14809"/>
                    </a:lnTo>
                    <a:cubicBezTo>
                      <a:pt x="2845" y="15149"/>
                      <a:pt x="3442" y="15746"/>
                      <a:pt x="3465" y="15781"/>
                    </a:cubicBezTo>
                    <a:lnTo>
                      <a:pt x="4378" y="16600"/>
                    </a:lnTo>
                    <a:cubicBezTo>
                      <a:pt x="4390" y="16612"/>
                      <a:pt x="4413" y="16623"/>
                      <a:pt x="4425" y="16623"/>
                    </a:cubicBezTo>
                    <a:lnTo>
                      <a:pt x="4448" y="16623"/>
                    </a:lnTo>
                    <a:cubicBezTo>
                      <a:pt x="4472" y="16623"/>
                      <a:pt x="4495" y="16600"/>
                      <a:pt x="4507" y="16588"/>
                    </a:cubicBezTo>
                    <a:cubicBezTo>
                      <a:pt x="4881" y="15851"/>
                      <a:pt x="5736" y="14599"/>
                      <a:pt x="7292" y="14388"/>
                    </a:cubicBezTo>
                    <a:cubicBezTo>
                      <a:pt x="7316" y="14388"/>
                      <a:pt x="7328" y="14376"/>
                      <a:pt x="7339" y="14365"/>
                    </a:cubicBezTo>
                    <a:cubicBezTo>
                      <a:pt x="7351" y="14341"/>
                      <a:pt x="7351" y="14329"/>
                      <a:pt x="7351" y="14306"/>
                    </a:cubicBezTo>
                    <a:cubicBezTo>
                      <a:pt x="7328" y="14131"/>
                      <a:pt x="7164" y="13253"/>
                      <a:pt x="7082" y="12562"/>
                    </a:cubicBezTo>
                    <a:cubicBezTo>
                      <a:pt x="7000" y="11836"/>
                      <a:pt x="6239" y="11696"/>
                      <a:pt x="6017" y="11661"/>
                    </a:cubicBezTo>
                    <a:cubicBezTo>
                      <a:pt x="6005" y="11520"/>
                      <a:pt x="5970" y="11134"/>
                      <a:pt x="5970" y="10666"/>
                    </a:cubicBezTo>
                    <a:cubicBezTo>
                      <a:pt x="5970" y="10292"/>
                      <a:pt x="5677" y="9976"/>
                      <a:pt x="5385" y="9648"/>
                    </a:cubicBezTo>
                    <a:cubicBezTo>
                      <a:pt x="5127" y="9390"/>
                      <a:pt x="4917" y="9086"/>
                      <a:pt x="4753" y="8770"/>
                    </a:cubicBezTo>
                    <a:cubicBezTo>
                      <a:pt x="4472" y="8173"/>
                      <a:pt x="3606" y="4954"/>
                      <a:pt x="3091" y="3035"/>
                    </a:cubicBezTo>
                    <a:cubicBezTo>
                      <a:pt x="2915" y="2403"/>
                      <a:pt x="2786" y="1911"/>
                      <a:pt x="2716" y="1677"/>
                    </a:cubicBezTo>
                    <a:cubicBezTo>
                      <a:pt x="2435" y="671"/>
                      <a:pt x="621" y="39"/>
                      <a:pt x="539" y="4"/>
                    </a:cubicBezTo>
                    <a:cubicBezTo>
                      <a:pt x="533" y="2"/>
                      <a:pt x="527" y="1"/>
                      <a:pt x="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4076217" y="5604687"/>
                <a:ext cx="43399" cy="248180"/>
              </a:xfrm>
              <a:custGeom>
                <a:avLst/>
                <a:gdLst/>
                <a:ahLst/>
                <a:cxnLst/>
                <a:rect l="l" t="t" r="r" b="b"/>
                <a:pathLst>
                  <a:path w="913" h="5221" extrusionOk="0">
                    <a:moveTo>
                      <a:pt x="293" y="0"/>
                    </a:moveTo>
                    <a:lnTo>
                      <a:pt x="0" y="4261"/>
                    </a:lnTo>
                    <a:lnTo>
                      <a:pt x="913" y="5220"/>
                    </a:lnTo>
                    <a:lnTo>
                      <a:pt x="913" y="5220"/>
                    </a:lnTo>
                    <a:lnTo>
                      <a:pt x="2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4290928" y="5847775"/>
                <a:ext cx="28426" cy="19537"/>
              </a:xfrm>
              <a:custGeom>
                <a:avLst/>
                <a:gdLst/>
                <a:ahLst/>
                <a:cxnLst/>
                <a:rect l="l" t="t" r="r" b="b"/>
                <a:pathLst>
                  <a:path w="598" h="411" extrusionOk="0">
                    <a:moveTo>
                      <a:pt x="520" y="1"/>
                    </a:moveTo>
                    <a:cubicBezTo>
                      <a:pt x="507" y="1"/>
                      <a:pt x="493" y="4"/>
                      <a:pt x="481" y="13"/>
                    </a:cubicBezTo>
                    <a:cubicBezTo>
                      <a:pt x="329" y="95"/>
                      <a:pt x="188" y="177"/>
                      <a:pt x="59" y="282"/>
                    </a:cubicBezTo>
                    <a:cubicBezTo>
                      <a:pt x="1" y="317"/>
                      <a:pt x="24" y="411"/>
                      <a:pt x="106" y="411"/>
                    </a:cubicBezTo>
                    <a:cubicBezTo>
                      <a:pt x="118" y="411"/>
                      <a:pt x="130" y="399"/>
                      <a:pt x="141" y="399"/>
                    </a:cubicBezTo>
                    <a:cubicBezTo>
                      <a:pt x="270" y="305"/>
                      <a:pt x="399" y="223"/>
                      <a:pt x="551" y="141"/>
                    </a:cubicBezTo>
                    <a:cubicBezTo>
                      <a:pt x="586" y="118"/>
                      <a:pt x="598" y="71"/>
                      <a:pt x="574" y="36"/>
                    </a:cubicBezTo>
                    <a:cubicBezTo>
                      <a:pt x="567" y="13"/>
                      <a:pt x="545"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4220293" y="5878101"/>
                <a:ext cx="57327" cy="69734"/>
              </a:xfrm>
              <a:custGeom>
                <a:avLst/>
                <a:gdLst/>
                <a:ahLst/>
                <a:cxnLst/>
                <a:rect l="l" t="t" r="r" b="b"/>
                <a:pathLst>
                  <a:path w="1206" h="1467" extrusionOk="0">
                    <a:moveTo>
                      <a:pt x="1124" y="1"/>
                    </a:moveTo>
                    <a:cubicBezTo>
                      <a:pt x="1106" y="1"/>
                      <a:pt x="1089" y="7"/>
                      <a:pt x="1077" y="18"/>
                    </a:cubicBezTo>
                    <a:cubicBezTo>
                      <a:pt x="632" y="393"/>
                      <a:pt x="281" y="849"/>
                      <a:pt x="24" y="1364"/>
                    </a:cubicBezTo>
                    <a:cubicBezTo>
                      <a:pt x="0" y="1400"/>
                      <a:pt x="24" y="1446"/>
                      <a:pt x="59" y="1458"/>
                    </a:cubicBezTo>
                    <a:cubicBezTo>
                      <a:pt x="65" y="1464"/>
                      <a:pt x="71" y="1467"/>
                      <a:pt x="76" y="1467"/>
                    </a:cubicBezTo>
                    <a:cubicBezTo>
                      <a:pt x="82" y="1467"/>
                      <a:pt x="88" y="1464"/>
                      <a:pt x="94" y="1458"/>
                    </a:cubicBezTo>
                    <a:cubicBezTo>
                      <a:pt x="98" y="1460"/>
                      <a:pt x="103" y="1461"/>
                      <a:pt x="108" y="1461"/>
                    </a:cubicBezTo>
                    <a:cubicBezTo>
                      <a:pt x="130" y="1461"/>
                      <a:pt x="155" y="1442"/>
                      <a:pt x="164" y="1423"/>
                    </a:cubicBezTo>
                    <a:cubicBezTo>
                      <a:pt x="410" y="931"/>
                      <a:pt x="761" y="487"/>
                      <a:pt x="1171" y="124"/>
                    </a:cubicBezTo>
                    <a:cubicBezTo>
                      <a:pt x="1206" y="89"/>
                      <a:pt x="1206" y="42"/>
                      <a:pt x="1171" y="18"/>
                    </a:cubicBezTo>
                    <a:cubicBezTo>
                      <a:pt x="1159" y="7"/>
                      <a:pt x="1142" y="1"/>
                      <a:pt x="1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4269252" y="5818874"/>
                <a:ext cx="36222" cy="8937"/>
              </a:xfrm>
              <a:custGeom>
                <a:avLst/>
                <a:gdLst/>
                <a:ahLst/>
                <a:cxnLst/>
                <a:rect l="l" t="t" r="r" b="b"/>
                <a:pathLst>
                  <a:path w="762" h="188" extrusionOk="0">
                    <a:moveTo>
                      <a:pt x="691" y="0"/>
                    </a:moveTo>
                    <a:cubicBezTo>
                      <a:pt x="480" y="0"/>
                      <a:pt x="270" y="12"/>
                      <a:pt x="59" y="47"/>
                    </a:cubicBezTo>
                    <a:cubicBezTo>
                      <a:pt x="24" y="47"/>
                      <a:pt x="0" y="82"/>
                      <a:pt x="0" y="129"/>
                    </a:cubicBezTo>
                    <a:cubicBezTo>
                      <a:pt x="12" y="164"/>
                      <a:pt x="35" y="188"/>
                      <a:pt x="71" y="188"/>
                    </a:cubicBezTo>
                    <a:lnTo>
                      <a:pt x="82" y="188"/>
                    </a:lnTo>
                    <a:cubicBezTo>
                      <a:pt x="232" y="161"/>
                      <a:pt x="381" y="148"/>
                      <a:pt x="535" y="148"/>
                    </a:cubicBezTo>
                    <a:cubicBezTo>
                      <a:pt x="586" y="148"/>
                      <a:pt x="638" y="150"/>
                      <a:pt x="691" y="153"/>
                    </a:cubicBezTo>
                    <a:cubicBezTo>
                      <a:pt x="726" y="153"/>
                      <a:pt x="761" y="117"/>
                      <a:pt x="761" y="82"/>
                    </a:cubicBezTo>
                    <a:cubicBezTo>
                      <a:pt x="761" y="36"/>
                      <a:pt x="726" y="0"/>
                      <a:pt x="6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4160780" y="5829855"/>
                <a:ext cx="81237" cy="51385"/>
              </a:xfrm>
              <a:custGeom>
                <a:avLst/>
                <a:gdLst/>
                <a:ahLst/>
                <a:cxnLst/>
                <a:rect l="l" t="t" r="r" b="b"/>
                <a:pathLst>
                  <a:path w="1709" h="1081" extrusionOk="0">
                    <a:moveTo>
                      <a:pt x="1623" y="0"/>
                    </a:moveTo>
                    <a:cubicBezTo>
                      <a:pt x="1616" y="0"/>
                      <a:pt x="1610" y="1"/>
                      <a:pt x="1604" y="3"/>
                    </a:cubicBezTo>
                    <a:cubicBezTo>
                      <a:pt x="1030" y="226"/>
                      <a:pt x="492" y="542"/>
                      <a:pt x="35" y="963"/>
                    </a:cubicBezTo>
                    <a:cubicBezTo>
                      <a:pt x="0" y="987"/>
                      <a:pt x="0" y="1033"/>
                      <a:pt x="35" y="1057"/>
                    </a:cubicBezTo>
                    <a:cubicBezTo>
                      <a:pt x="47" y="1080"/>
                      <a:pt x="70" y="1080"/>
                      <a:pt x="82" y="1080"/>
                    </a:cubicBezTo>
                    <a:cubicBezTo>
                      <a:pt x="105" y="1080"/>
                      <a:pt x="117" y="1080"/>
                      <a:pt x="141" y="1069"/>
                    </a:cubicBezTo>
                    <a:cubicBezTo>
                      <a:pt x="585" y="671"/>
                      <a:pt x="1100" y="355"/>
                      <a:pt x="1650" y="144"/>
                    </a:cubicBezTo>
                    <a:cubicBezTo>
                      <a:pt x="1697" y="132"/>
                      <a:pt x="1709" y="85"/>
                      <a:pt x="1697" y="50"/>
                    </a:cubicBezTo>
                    <a:cubicBezTo>
                      <a:pt x="1688" y="21"/>
                      <a:pt x="1654" y="0"/>
                      <a:pt x="1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4656463" y="6303339"/>
                <a:ext cx="65123" cy="42449"/>
              </a:xfrm>
              <a:custGeom>
                <a:avLst/>
                <a:gdLst/>
                <a:ahLst/>
                <a:cxnLst/>
                <a:rect l="l" t="t" r="r" b="b"/>
                <a:pathLst>
                  <a:path w="1370" h="893" extrusionOk="0">
                    <a:moveTo>
                      <a:pt x="69" y="0"/>
                    </a:moveTo>
                    <a:cubicBezTo>
                      <a:pt x="38" y="0"/>
                      <a:pt x="11" y="32"/>
                      <a:pt x="0" y="73"/>
                    </a:cubicBezTo>
                    <a:cubicBezTo>
                      <a:pt x="0" y="108"/>
                      <a:pt x="36" y="143"/>
                      <a:pt x="71" y="143"/>
                    </a:cubicBezTo>
                    <a:cubicBezTo>
                      <a:pt x="726" y="190"/>
                      <a:pt x="1229" y="857"/>
                      <a:pt x="1229" y="857"/>
                    </a:cubicBezTo>
                    <a:cubicBezTo>
                      <a:pt x="1241" y="880"/>
                      <a:pt x="1264" y="892"/>
                      <a:pt x="1288" y="892"/>
                    </a:cubicBezTo>
                    <a:cubicBezTo>
                      <a:pt x="1300" y="892"/>
                      <a:pt x="1323" y="880"/>
                      <a:pt x="1335" y="880"/>
                    </a:cubicBezTo>
                    <a:cubicBezTo>
                      <a:pt x="1358" y="857"/>
                      <a:pt x="1370" y="810"/>
                      <a:pt x="1346" y="775"/>
                    </a:cubicBezTo>
                    <a:cubicBezTo>
                      <a:pt x="1323" y="740"/>
                      <a:pt x="808" y="49"/>
                      <a:pt x="82" y="3"/>
                    </a:cubicBezTo>
                    <a:cubicBezTo>
                      <a:pt x="78" y="1"/>
                      <a:pt x="7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723581" y="6265502"/>
                <a:ext cx="110376" cy="159813"/>
              </a:xfrm>
              <a:custGeom>
                <a:avLst/>
                <a:gdLst/>
                <a:ahLst/>
                <a:cxnLst/>
                <a:rect l="l" t="t" r="r" b="b"/>
                <a:pathLst>
                  <a:path w="2322" h="3362" extrusionOk="0">
                    <a:moveTo>
                      <a:pt x="101" y="0"/>
                    </a:moveTo>
                    <a:cubicBezTo>
                      <a:pt x="23" y="0"/>
                      <a:pt x="0" y="123"/>
                      <a:pt x="87" y="155"/>
                    </a:cubicBezTo>
                    <a:cubicBezTo>
                      <a:pt x="98" y="155"/>
                      <a:pt x="625" y="284"/>
                      <a:pt x="1304" y="1150"/>
                    </a:cubicBezTo>
                    <a:cubicBezTo>
                      <a:pt x="1983" y="2004"/>
                      <a:pt x="2170" y="3292"/>
                      <a:pt x="2170" y="3303"/>
                    </a:cubicBezTo>
                    <a:cubicBezTo>
                      <a:pt x="2182" y="3338"/>
                      <a:pt x="2217" y="3362"/>
                      <a:pt x="2252" y="3362"/>
                    </a:cubicBezTo>
                    <a:lnTo>
                      <a:pt x="2263" y="3362"/>
                    </a:lnTo>
                    <a:cubicBezTo>
                      <a:pt x="2299" y="3350"/>
                      <a:pt x="2322" y="3315"/>
                      <a:pt x="2322" y="3268"/>
                    </a:cubicBezTo>
                    <a:cubicBezTo>
                      <a:pt x="2310" y="3221"/>
                      <a:pt x="2135" y="1946"/>
                      <a:pt x="1421" y="1056"/>
                    </a:cubicBezTo>
                    <a:cubicBezTo>
                      <a:pt x="707" y="155"/>
                      <a:pt x="145" y="3"/>
                      <a:pt x="122" y="3"/>
                    </a:cubicBezTo>
                    <a:cubicBezTo>
                      <a:pt x="114" y="1"/>
                      <a:pt x="108"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4788322" y="6256803"/>
                <a:ext cx="85706" cy="172980"/>
              </a:xfrm>
              <a:custGeom>
                <a:avLst/>
                <a:gdLst/>
                <a:ahLst/>
                <a:cxnLst/>
                <a:rect l="l" t="t" r="r" b="b"/>
                <a:pathLst>
                  <a:path w="1803" h="3639" extrusionOk="0">
                    <a:moveTo>
                      <a:pt x="81" y="1"/>
                    </a:moveTo>
                    <a:cubicBezTo>
                      <a:pt x="59" y="1"/>
                      <a:pt x="37" y="13"/>
                      <a:pt x="24" y="34"/>
                    </a:cubicBezTo>
                    <a:cubicBezTo>
                      <a:pt x="0" y="57"/>
                      <a:pt x="0" y="104"/>
                      <a:pt x="35" y="127"/>
                    </a:cubicBezTo>
                    <a:cubicBezTo>
                      <a:pt x="35" y="139"/>
                      <a:pt x="1054" y="958"/>
                      <a:pt x="1229" y="1719"/>
                    </a:cubicBezTo>
                    <a:cubicBezTo>
                      <a:pt x="1416" y="2503"/>
                      <a:pt x="1651" y="3568"/>
                      <a:pt x="1651" y="3580"/>
                    </a:cubicBezTo>
                    <a:cubicBezTo>
                      <a:pt x="1662" y="3615"/>
                      <a:pt x="1686" y="3639"/>
                      <a:pt x="1721" y="3639"/>
                    </a:cubicBezTo>
                    <a:lnTo>
                      <a:pt x="1732" y="3639"/>
                    </a:lnTo>
                    <a:cubicBezTo>
                      <a:pt x="1779" y="3627"/>
                      <a:pt x="1803" y="3592"/>
                      <a:pt x="1791" y="3545"/>
                    </a:cubicBezTo>
                    <a:cubicBezTo>
                      <a:pt x="1791" y="3533"/>
                      <a:pt x="1557" y="2468"/>
                      <a:pt x="1381" y="1684"/>
                    </a:cubicBezTo>
                    <a:cubicBezTo>
                      <a:pt x="1182" y="876"/>
                      <a:pt x="164" y="57"/>
                      <a:pt x="129" y="22"/>
                    </a:cubicBezTo>
                    <a:cubicBezTo>
                      <a:pt x="114" y="7"/>
                      <a:pt x="98" y="1"/>
                      <a:pt x="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4828346" y="6247772"/>
                <a:ext cx="39026" cy="77957"/>
              </a:xfrm>
              <a:custGeom>
                <a:avLst/>
                <a:gdLst/>
                <a:ahLst/>
                <a:cxnLst/>
                <a:rect l="l" t="t" r="r" b="b"/>
                <a:pathLst>
                  <a:path w="821" h="1640" extrusionOk="0">
                    <a:moveTo>
                      <a:pt x="88" y="1"/>
                    </a:moveTo>
                    <a:cubicBezTo>
                      <a:pt x="74" y="1"/>
                      <a:pt x="60" y="5"/>
                      <a:pt x="48" y="13"/>
                    </a:cubicBezTo>
                    <a:cubicBezTo>
                      <a:pt x="13" y="36"/>
                      <a:pt x="1" y="83"/>
                      <a:pt x="36" y="118"/>
                    </a:cubicBezTo>
                    <a:cubicBezTo>
                      <a:pt x="329" y="563"/>
                      <a:pt x="539" y="1066"/>
                      <a:pt x="668" y="1581"/>
                    </a:cubicBezTo>
                    <a:cubicBezTo>
                      <a:pt x="680" y="1616"/>
                      <a:pt x="703" y="1640"/>
                      <a:pt x="738" y="1640"/>
                    </a:cubicBezTo>
                    <a:lnTo>
                      <a:pt x="762" y="1640"/>
                    </a:lnTo>
                    <a:cubicBezTo>
                      <a:pt x="797" y="1628"/>
                      <a:pt x="820" y="1593"/>
                      <a:pt x="809" y="1546"/>
                    </a:cubicBezTo>
                    <a:cubicBezTo>
                      <a:pt x="680" y="1008"/>
                      <a:pt x="457" y="493"/>
                      <a:pt x="153" y="36"/>
                    </a:cubicBezTo>
                    <a:cubicBezTo>
                      <a:pt x="138" y="14"/>
                      <a:pt x="113" y="1"/>
                      <a:pt x="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4923509" y="5853384"/>
                <a:ext cx="778386" cy="557490"/>
              </a:xfrm>
              <a:custGeom>
                <a:avLst/>
                <a:gdLst/>
                <a:ahLst/>
                <a:cxnLst/>
                <a:rect l="l" t="t" r="r" b="b"/>
                <a:pathLst>
                  <a:path w="16375" h="11728" extrusionOk="0">
                    <a:moveTo>
                      <a:pt x="3535" y="0"/>
                    </a:moveTo>
                    <a:lnTo>
                      <a:pt x="0" y="11728"/>
                    </a:lnTo>
                    <a:lnTo>
                      <a:pt x="12840" y="11728"/>
                    </a:lnTo>
                    <a:lnTo>
                      <a:pt x="16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4919611" y="5850009"/>
                <a:ext cx="785611" cy="564193"/>
              </a:xfrm>
              <a:custGeom>
                <a:avLst/>
                <a:gdLst/>
                <a:ahLst/>
                <a:cxnLst/>
                <a:rect l="l" t="t" r="r" b="b"/>
                <a:pathLst>
                  <a:path w="16527" h="11869" extrusionOk="0">
                    <a:moveTo>
                      <a:pt x="16351" y="141"/>
                    </a:moveTo>
                    <a:lnTo>
                      <a:pt x="12863" y="11717"/>
                    </a:lnTo>
                    <a:lnTo>
                      <a:pt x="176" y="11717"/>
                    </a:lnTo>
                    <a:lnTo>
                      <a:pt x="3664" y="141"/>
                    </a:lnTo>
                    <a:close/>
                    <a:moveTo>
                      <a:pt x="3617" y="1"/>
                    </a:moveTo>
                    <a:cubicBezTo>
                      <a:pt x="3582" y="1"/>
                      <a:pt x="3547" y="24"/>
                      <a:pt x="3547" y="48"/>
                    </a:cubicBezTo>
                    <a:lnTo>
                      <a:pt x="12" y="11775"/>
                    </a:lnTo>
                    <a:cubicBezTo>
                      <a:pt x="0" y="11799"/>
                      <a:pt x="0" y="11822"/>
                      <a:pt x="24" y="11834"/>
                    </a:cubicBezTo>
                    <a:cubicBezTo>
                      <a:pt x="36" y="11857"/>
                      <a:pt x="59" y="11869"/>
                      <a:pt x="82" y="11869"/>
                    </a:cubicBezTo>
                    <a:lnTo>
                      <a:pt x="12922" y="11869"/>
                    </a:lnTo>
                    <a:cubicBezTo>
                      <a:pt x="12945" y="11869"/>
                      <a:pt x="12969" y="11845"/>
                      <a:pt x="12992" y="11822"/>
                    </a:cubicBezTo>
                    <a:lnTo>
                      <a:pt x="16527" y="94"/>
                    </a:lnTo>
                    <a:cubicBezTo>
                      <a:pt x="16527" y="71"/>
                      <a:pt x="16527" y="48"/>
                      <a:pt x="16515" y="24"/>
                    </a:cubicBezTo>
                    <a:cubicBezTo>
                      <a:pt x="16491" y="13"/>
                      <a:pt x="16468" y="1"/>
                      <a:pt x="16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5002510" y="5938469"/>
                <a:ext cx="673238" cy="472403"/>
              </a:xfrm>
              <a:custGeom>
                <a:avLst/>
                <a:gdLst/>
                <a:ahLst/>
                <a:cxnLst/>
                <a:rect l="l" t="t" r="r" b="b"/>
                <a:pathLst>
                  <a:path w="14163" h="9938" extrusionOk="0">
                    <a:moveTo>
                      <a:pt x="14162" y="1"/>
                    </a:moveTo>
                    <a:lnTo>
                      <a:pt x="14162" y="1"/>
                    </a:lnTo>
                    <a:cubicBezTo>
                      <a:pt x="10382" y="469"/>
                      <a:pt x="8146" y="3594"/>
                      <a:pt x="4635" y="7023"/>
                    </a:cubicBezTo>
                    <a:cubicBezTo>
                      <a:pt x="2435" y="9177"/>
                      <a:pt x="902" y="9797"/>
                      <a:pt x="0" y="9938"/>
                    </a:cubicBezTo>
                    <a:lnTo>
                      <a:pt x="11178" y="9938"/>
                    </a:lnTo>
                    <a:lnTo>
                      <a:pt x="141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4999183" y="5935142"/>
                <a:ext cx="680464" cy="479058"/>
              </a:xfrm>
              <a:custGeom>
                <a:avLst/>
                <a:gdLst/>
                <a:ahLst/>
                <a:cxnLst/>
                <a:rect l="l" t="t" r="r" b="b"/>
                <a:pathLst>
                  <a:path w="14315" h="10078" extrusionOk="0">
                    <a:moveTo>
                      <a:pt x="14139" y="164"/>
                    </a:moveTo>
                    <a:lnTo>
                      <a:pt x="11189" y="9926"/>
                    </a:lnTo>
                    <a:lnTo>
                      <a:pt x="691" y="9926"/>
                    </a:lnTo>
                    <a:cubicBezTo>
                      <a:pt x="1615" y="9633"/>
                      <a:pt x="2973" y="8884"/>
                      <a:pt x="4764" y="7140"/>
                    </a:cubicBezTo>
                    <a:cubicBezTo>
                      <a:pt x="5431" y="6485"/>
                      <a:pt x="6063" y="5841"/>
                      <a:pt x="6660" y="5209"/>
                    </a:cubicBezTo>
                    <a:cubicBezTo>
                      <a:pt x="9176" y="2622"/>
                      <a:pt x="11166" y="574"/>
                      <a:pt x="14139" y="164"/>
                    </a:cubicBezTo>
                    <a:close/>
                    <a:moveTo>
                      <a:pt x="14232" y="1"/>
                    </a:moveTo>
                    <a:cubicBezTo>
                      <a:pt x="11142" y="375"/>
                      <a:pt x="9118" y="2470"/>
                      <a:pt x="6554" y="5115"/>
                    </a:cubicBezTo>
                    <a:cubicBezTo>
                      <a:pt x="5957" y="5736"/>
                      <a:pt x="5337" y="6379"/>
                      <a:pt x="4658" y="7035"/>
                    </a:cubicBezTo>
                    <a:cubicBezTo>
                      <a:pt x="2470" y="9177"/>
                      <a:pt x="948" y="9785"/>
                      <a:pt x="59" y="9926"/>
                    </a:cubicBezTo>
                    <a:cubicBezTo>
                      <a:pt x="24" y="9937"/>
                      <a:pt x="0" y="9972"/>
                      <a:pt x="0" y="10008"/>
                    </a:cubicBezTo>
                    <a:cubicBezTo>
                      <a:pt x="0" y="10043"/>
                      <a:pt x="35" y="10078"/>
                      <a:pt x="70" y="10078"/>
                    </a:cubicBezTo>
                    <a:lnTo>
                      <a:pt x="11248" y="10078"/>
                    </a:lnTo>
                    <a:cubicBezTo>
                      <a:pt x="11271" y="10078"/>
                      <a:pt x="11295" y="10054"/>
                      <a:pt x="11318" y="10031"/>
                    </a:cubicBezTo>
                    <a:lnTo>
                      <a:pt x="14314" y="94"/>
                    </a:lnTo>
                    <a:cubicBezTo>
                      <a:pt x="14314" y="71"/>
                      <a:pt x="14314" y="47"/>
                      <a:pt x="14291" y="24"/>
                    </a:cubicBezTo>
                    <a:cubicBezTo>
                      <a:pt x="14279" y="1"/>
                      <a:pt x="14256" y="1"/>
                      <a:pt x="14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4399448" y="6408579"/>
                <a:ext cx="1140555" cy="35128"/>
              </a:xfrm>
              <a:custGeom>
                <a:avLst/>
                <a:gdLst/>
                <a:ahLst/>
                <a:cxnLst/>
                <a:rect l="l" t="t" r="r" b="b"/>
                <a:pathLst>
                  <a:path w="23994" h="739" extrusionOk="0">
                    <a:moveTo>
                      <a:pt x="0" y="1"/>
                    </a:moveTo>
                    <a:lnTo>
                      <a:pt x="0" y="738"/>
                    </a:lnTo>
                    <a:lnTo>
                      <a:pt x="23993" y="738"/>
                    </a:lnTo>
                    <a:lnTo>
                      <a:pt x="239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a:off x="4395550" y="6404681"/>
                <a:ext cx="1148351" cy="42924"/>
              </a:xfrm>
              <a:custGeom>
                <a:avLst/>
                <a:gdLst/>
                <a:ahLst/>
                <a:cxnLst/>
                <a:rect l="l" t="t" r="r" b="b"/>
                <a:pathLst>
                  <a:path w="24158" h="903" extrusionOk="0">
                    <a:moveTo>
                      <a:pt x="24017" y="153"/>
                    </a:moveTo>
                    <a:lnTo>
                      <a:pt x="24017" y="750"/>
                    </a:lnTo>
                    <a:lnTo>
                      <a:pt x="164" y="750"/>
                    </a:lnTo>
                    <a:lnTo>
                      <a:pt x="152" y="153"/>
                    </a:lnTo>
                    <a:close/>
                    <a:moveTo>
                      <a:pt x="82" y="1"/>
                    </a:moveTo>
                    <a:cubicBezTo>
                      <a:pt x="35" y="1"/>
                      <a:pt x="0" y="36"/>
                      <a:pt x="0" y="83"/>
                    </a:cubicBezTo>
                    <a:lnTo>
                      <a:pt x="0" y="820"/>
                    </a:lnTo>
                    <a:cubicBezTo>
                      <a:pt x="0" y="867"/>
                      <a:pt x="35" y="902"/>
                      <a:pt x="82" y="902"/>
                    </a:cubicBezTo>
                    <a:lnTo>
                      <a:pt x="24087" y="902"/>
                    </a:lnTo>
                    <a:cubicBezTo>
                      <a:pt x="24122" y="902"/>
                      <a:pt x="24157" y="867"/>
                      <a:pt x="24157" y="820"/>
                    </a:cubicBezTo>
                    <a:lnTo>
                      <a:pt x="24157" y="83"/>
                    </a:lnTo>
                    <a:cubicBezTo>
                      <a:pt x="24157" y="36"/>
                      <a:pt x="24122" y="1"/>
                      <a:pt x="24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a:off x="4956307" y="6408579"/>
                <a:ext cx="583682" cy="35128"/>
              </a:xfrm>
              <a:custGeom>
                <a:avLst/>
                <a:gdLst/>
                <a:ahLst/>
                <a:cxnLst/>
                <a:rect l="l" t="t" r="r" b="b"/>
                <a:pathLst>
                  <a:path w="12279" h="739" extrusionOk="0">
                    <a:moveTo>
                      <a:pt x="1" y="1"/>
                    </a:moveTo>
                    <a:lnTo>
                      <a:pt x="1" y="738"/>
                    </a:lnTo>
                    <a:lnTo>
                      <a:pt x="12278" y="738"/>
                    </a:lnTo>
                    <a:lnTo>
                      <a:pt x="12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a:off x="4952980" y="6404681"/>
                <a:ext cx="590908" cy="42924"/>
              </a:xfrm>
              <a:custGeom>
                <a:avLst/>
                <a:gdLst/>
                <a:ahLst/>
                <a:cxnLst/>
                <a:rect l="l" t="t" r="r" b="b"/>
                <a:pathLst>
                  <a:path w="12431" h="903" extrusionOk="0">
                    <a:moveTo>
                      <a:pt x="12290" y="153"/>
                    </a:moveTo>
                    <a:lnTo>
                      <a:pt x="12290" y="750"/>
                    </a:lnTo>
                    <a:lnTo>
                      <a:pt x="153" y="750"/>
                    </a:lnTo>
                    <a:lnTo>
                      <a:pt x="153" y="153"/>
                    </a:lnTo>
                    <a:close/>
                    <a:moveTo>
                      <a:pt x="71" y="1"/>
                    </a:moveTo>
                    <a:cubicBezTo>
                      <a:pt x="36" y="1"/>
                      <a:pt x="1" y="36"/>
                      <a:pt x="1" y="83"/>
                    </a:cubicBezTo>
                    <a:lnTo>
                      <a:pt x="1" y="820"/>
                    </a:lnTo>
                    <a:cubicBezTo>
                      <a:pt x="1" y="867"/>
                      <a:pt x="36" y="890"/>
                      <a:pt x="71" y="902"/>
                    </a:cubicBezTo>
                    <a:lnTo>
                      <a:pt x="12360" y="902"/>
                    </a:lnTo>
                    <a:cubicBezTo>
                      <a:pt x="12395" y="902"/>
                      <a:pt x="12430" y="867"/>
                      <a:pt x="12430" y="820"/>
                    </a:cubicBezTo>
                    <a:lnTo>
                      <a:pt x="12430" y="83"/>
                    </a:lnTo>
                    <a:cubicBezTo>
                      <a:pt x="12430" y="36"/>
                      <a:pt x="12395" y="1"/>
                      <a:pt x="123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a:off x="4475644" y="5677556"/>
                <a:ext cx="240384" cy="76294"/>
              </a:xfrm>
              <a:custGeom>
                <a:avLst/>
                <a:gdLst/>
                <a:ahLst/>
                <a:cxnLst/>
                <a:rect l="l" t="t" r="r" b="b"/>
                <a:pathLst>
                  <a:path w="5057" h="1605" extrusionOk="0">
                    <a:moveTo>
                      <a:pt x="328" y="1"/>
                    </a:moveTo>
                    <a:cubicBezTo>
                      <a:pt x="141" y="1"/>
                      <a:pt x="1" y="141"/>
                      <a:pt x="1" y="328"/>
                    </a:cubicBezTo>
                    <a:lnTo>
                      <a:pt x="1" y="1276"/>
                    </a:lnTo>
                    <a:cubicBezTo>
                      <a:pt x="1" y="1464"/>
                      <a:pt x="141" y="1604"/>
                      <a:pt x="328" y="1604"/>
                    </a:cubicBezTo>
                    <a:lnTo>
                      <a:pt x="3617" y="1604"/>
                    </a:lnTo>
                    <a:cubicBezTo>
                      <a:pt x="3652" y="1604"/>
                      <a:pt x="3687" y="1569"/>
                      <a:pt x="3687" y="1534"/>
                    </a:cubicBezTo>
                    <a:cubicBezTo>
                      <a:pt x="3687" y="1487"/>
                      <a:pt x="3652" y="1464"/>
                      <a:pt x="3617" y="1464"/>
                    </a:cubicBezTo>
                    <a:lnTo>
                      <a:pt x="328" y="1464"/>
                    </a:lnTo>
                    <a:cubicBezTo>
                      <a:pt x="223" y="1464"/>
                      <a:pt x="141" y="1382"/>
                      <a:pt x="141" y="1276"/>
                    </a:cubicBezTo>
                    <a:lnTo>
                      <a:pt x="141" y="328"/>
                    </a:lnTo>
                    <a:cubicBezTo>
                      <a:pt x="141" y="223"/>
                      <a:pt x="223" y="141"/>
                      <a:pt x="328" y="141"/>
                    </a:cubicBezTo>
                    <a:lnTo>
                      <a:pt x="4729" y="141"/>
                    </a:lnTo>
                    <a:cubicBezTo>
                      <a:pt x="4834" y="141"/>
                      <a:pt x="4905" y="223"/>
                      <a:pt x="4905" y="328"/>
                    </a:cubicBezTo>
                    <a:lnTo>
                      <a:pt x="4905" y="703"/>
                    </a:lnTo>
                    <a:cubicBezTo>
                      <a:pt x="4905" y="750"/>
                      <a:pt x="4943" y="773"/>
                      <a:pt x="4981" y="773"/>
                    </a:cubicBezTo>
                    <a:cubicBezTo>
                      <a:pt x="5019" y="773"/>
                      <a:pt x="5057" y="750"/>
                      <a:pt x="5057" y="703"/>
                    </a:cubicBezTo>
                    <a:lnTo>
                      <a:pt x="5057" y="328"/>
                    </a:lnTo>
                    <a:cubicBezTo>
                      <a:pt x="5057" y="141"/>
                      <a:pt x="4905" y="1"/>
                      <a:pt x="47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4642536" y="5708168"/>
                <a:ext cx="245423" cy="138565"/>
              </a:xfrm>
              <a:custGeom>
                <a:avLst/>
                <a:gdLst/>
                <a:ahLst/>
                <a:cxnLst/>
                <a:rect l="l" t="t" r="r" b="b"/>
                <a:pathLst>
                  <a:path w="5163" h="2915" extrusionOk="0">
                    <a:moveTo>
                      <a:pt x="399" y="0"/>
                    </a:moveTo>
                    <a:cubicBezTo>
                      <a:pt x="176" y="0"/>
                      <a:pt x="1" y="176"/>
                      <a:pt x="1" y="398"/>
                    </a:cubicBezTo>
                    <a:lnTo>
                      <a:pt x="1" y="2446"/>
                    </a:lnTo>
                    <a:cubicBezTo>
                      <a:pt x="1" y="2482"/>
                      <a:pt x="24" y="2517"/>
                      <a:pt x="71" y="2517"/>
                    </a:cubicBezTo>
                    <a:cubicBezTo>
                      <a:pt x="106" y="2517"/>
                      <a:pt x="141" y="2482"/>
                      <a:pt x="141" y="2446"/>
                    </a:cubicBezTo>
                    <a:lnTo>
                      <a:pt x="141" y="398"/>
                    </a:lnTo>
                    <a:cubicBezTo>
                      <a:pt x="141" y="258"/>
                      <a:pt x="258" y="141"/>
                      <a:pt x="399" y="141"/>
                    </a:cubicBezTo>
                    <a:lnTo>
                      <a:pt x="4764" y="141"/>
                    </a:lnTo>
                    <a:cubicBezTo>
                      <a:pt x="4905" y="141"/>
                      <a:pt x="5022" y="258"/>
                      <a:pt x="5022" y="398"/>
                    </a:cubicBezTo>
                    <a:lnTo>
                      <a:pt x="5022" y="2844"/>
                    </a:lnTo>
                    <a:cubicBezTo>
                      <a:pt x="5022" y="2891"/>
                      <a:pt x="5045" y="2915"/>
                      <a:pt x="5092" y="2915"/>
                    </a:cubicBezTo>
                    <a:cubicBezTo>
                      <a:pt x="5127" y="2915"/>
                      <a:pt x="5162" y="2891"/>
                      <a:pt x="5162" y="2844"/>
                    </a:cubicBezTo>
                    <a:lnTo>
                      <a:pt x="5162" y="398"/>
                    </a:lnTo>
                    <a:cubicBezTo>
                      <a:pt x="5162" y="176"/>
                      <a:pt x="4987" y="0"/>
                      <a:pt x="4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4642536" y="5843925"/>
                <a:ext cx="245423" cy="235916"/>
              </a:xfrm>
              <a:custGeom>
                <a:avLst/>
                <a:gdLst/>
                <a:ahLst/>
                <a:cxnLst/>
                <a:rect l="l" t="t" r="r" b="b"/>
                <a:pathLst>
                  <a:path w="5163" h="4963" extrusionOk="0">
                    <a:moveTo>
                      <a:pt x="71" y="0"/>
                    </a:moveTo>
                    <a:cubicBezTo>
                      <a:pt x="24" y="0"/>
                      <a:pt x="1" y="35"/>
                      <a:pt x="1" y="82"/>
                    </a:cubicBezTo>
                    <a:lnTo>
                      <a:pt x="1" y="4553"/>
                    </a:lnTo>
                    <a:cubicBezTo>
                      <a:pt x="1" y="4775"/>
                      <a:pt x="176" y="4951"/>
                      <a:pt x="399" y="4963"/>
                    </a:cubicBezTo>
                    <a:lnTo>
                      <a:pt x="4764" y="4963"/>
                    </a:lnTo>
                    <a:cubicBezTo>
                      <a:pt x="4987" y="4963"/>
                      <a:pt x="5162" y="4775"/>
                      <a:pt x="5162" y="4553"/>
                    </a:cubicBezTo>
                    <a:lnTo>
                      <a:pt x="5162" y="2002"/>
                    </a:lnTo>
                    <a:cubicBezTo>
                      <a:pt x="5162" y="1966"/>
                      <a:pt x="5127" y="1931"/>
                      <a:pt x="5092" y="1931"/>
                    </a:cubicBezTo>
                    <a:cubicBezTo>
                      <a:pt x="5045" y="1931"/>
                      <a:pt x="5022" y="1966"/>
                      <a:pt x="5022" y="2002"/>
                    </a:cubicBezTo>
                    <a:lnTo>
                      <a:pt x="5022" y="4553"/>
                    </a:lnTo>
                    <a:cubicBezTo>
                      <a:pt x="5022" y="4693"/>
                      <a:pt x="4905" y="4810"/>
                      <a:pt x="4764" y="4810"/>
                    </a:cubicBezTo>
                    <a:lnTo>
                      <a:pt x="399" y="4810"/>
                    </a:lnTo>
                    <a:cubicBezTo>
                      <a:pt x="258" y="4810"/>
                      <a:pt x="141" y="4693"/>
                      <a:pt x="141" y="4553"/>
                    </a:cubicBezTo>
                    <a:lnTo>
                      <a:pt x="141" y="82"/>
                    </a:lnTo>
                    <a:cubicBezTo>
                      <a:pt x="141" y="35"/>
                      <a:pt x="106"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655893" y="5764923"/>
                <a:ext cx="218138" cy="6702"/>
              </a:xfrm>
              <a:custGeom>
                <a:avLst/>
                <a:gdLst/>
                <a:ahLst/>
                <a:cxnLst/>
                <a:rect l="l" t="t" r="r" b="b"/>
                <a:pathLst>
                  <a:path w="4589" h="141" extrusionOk="0">
                    <a:moveTo>
                      <a:pt x="94" y="0"/>
                    </a:moveTo>
                    <a:cubicBezTo>
                      <a:pt x="1" y="0"/>
                      <a:pt x="1" y="141"/>
                      <a:pt x="94" y="141"/>
                    </a:cubicBezTo>
                    <a:lnTo>
                      <a:pt x="4495" y="141"/>
                    </a:lnTo>
                    <a:cubicBezTo>
                      <a:pt x="4589" y="141"/>
                      <a:pt x="4589" y="0"/>
                      <a:pt x="4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7140" y="5827763"/>
                <a:ext cx="115795" cy="7273"/>
              </a:xfrm>
              <a:custGeom>
                <a:avLst/>
                <a:gdLst/>
                <a:ahLst/>
                <a:cxnLst/>
                <a:rect l="l" t="t" r="r" b="b"/>
                <a:pathLst>
                  <a:path w="2436" h="153" extrusionOk="0">
                    <a:moveTo>
                      <a:pt x="71" y="1"/>
                    </a:moveTo>
                    <a:cubicBezTo>
                      <a:pt x="24" y="1"/>
                      <a:pt x="1" y="36"/>
                      <a:pt x="1" y="71"/>
                    </a:cubicBezTo>
                    <a:cubicBezTo>
                      <a:pt x="1" y="118"/>
                      <a:pt x="24" y="141"/>
                      <a:pt x="71" y="153"/>
                    </a:cubicBezTo>
                    <a:lnTo>
                      <a:pt x="2365" y="153"/>
                    </a:lnTo>
                    <a:cubicBezTo>
                      <a:pt x="2412" y="153"/>
                      <a:pt x="2435" y="118"/>
                      <a:pt x="2435" y="71"/>
                    </a:cubicBezTo>
                    <a:cubicBezTo>
                      <a:pt x="2435" y="36"/>
                      <a:pt x="2412" y="1"/>
                      <a:pt x="2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657034" y="5827763"/>
                <a:ext cx="90174" cy="7273"/>
              </a:xfrm>
              <a:custGeom>
                <a:avLst/>
                <a:gdLst/>
                <a:ahLst/>
                <a:cxnLst/>
                <a:rect l="l" t="t" r="r" b="b"/>
                <a:pathLst>
                  <a:path w="1897" h="153" extrusionOk="0">
                    <a:moveTo>
                      <a:pt x="70" y="1"/>
                    </a:moveTo>
                    <a:cubicBezTo>
                      <a:pt x="35" y="1"/>
                      <a:pt x="0" y="36"/>
                      <a:pt x="0" y="71"/>
                    </a:cubicBezTo>
                    <a:cubicBezTo>
                      <a:pt x="0" y="118"/>
                      <a:pt x="35" y="141"/>
                      <a:pt x="70" y="153"/>
                    </a:cubicBezTo>
                    <a:lnTo>
                      <a:pt x="1814" y="153"/>
                    </a:lnTo>
                    <a:cubicBezTo>
                      <a:pt x="1861" y="153"/>
                      <a:pt x="1896" y="118"/>
                      <a:pt x="1896" y="71"/>
                    </a:cubicBezTo>
                    <a:cubicBezTo>
                      <a:pt x="1896" y="36"/>
                      <a:pt x="1861" y="1"/>
                      <a:pt x="18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657034" y="5890650"/>
                <a:ext cx="215904" cy="7273"/>
              </a:xfrm>
              <a:custGeom>
                <a:avLst/>
                <a:gdLst/>
                <a:ahLst/>
                <a:cxnLst/>
                <a:rect l="l" t="t" r="r" b="b"/>
                <a:pathLst>
                  <a:path w="4542" h="153" extrusionOk="0">
                    <a:moveTo>
                      <a:pt x="70" y="0"/>
                    </a:moveTo>
                    <a:cubicBezTo>
                      <a:pt x="35" y="0"/>
                      <a:pt x="0" y="35"/>
                      <a:pt x="0" y="82"/>
                    </a:cubicBezTo>
                    <a:cubicBezTo>
                      <a:pt x="0" y="117"/>
                      <a:pt x="35" y="152"/>
                      <a:pt x="70" y="152"/>
                    </a:cubicBezTo>
                    <a:lnTo>
                      <a:pt x="4471" y="152"/>
                    </a:lnTo>
                    <a:cubicBezTo>
                      <a:pt x="4518" y="152"/>
                      <a:pt x="4541" y="117"/>
                      <a:pt x="4541" y="82"/>
                    </a:cubicBezTo>
                    <a:cubicBezTo>
                      <a:pt x="4541" y="35"/>
                      <a:pt x="4518" y="0"/>
                      <a:pt x="4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827823" y="5954060"/>
                <a:ext cx="46204" cy="6702"/>
              </a:xfrm>
              <a:custGeom>
                <a:avLst/>
                <a:gdLst/>
                <a:ahLst/>
                <a:cxnLst/>
                <a:rect l="l" t="t" r="r" b="b"/>
                <a:pathLst>
                  <a:path w="972" h="141" extrusionOk="0">
                    <a:moveTo>
                      <a:pt x="94" y="1"/>
                    </a:moveTo>
                    <a:cubicBezTo>
                      <a:pt x="0" y="1"/>
                      <a:pt x="0" y="141"/>
                      <a:pt x="94" y="141"/>
                    </a:cubicBezTo>
                    <a:lnTo>
                      <a:pt x="878" y="141"/>
                    </a:lnTo>
                    <a:cubicBezTo>
                      <a:pt x="972" y="141"/>
                      <a:pt x="972" y="1"/>
                      <a:pt x="8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655893" y="5954060"/>
                <a:ext cx="161952" cy="6702"/>
              </a:xfrm>
              <a:custGeom>
                <a:avLst/>
                <a:gdLst/>
                <a:ahLst/>
                <a:cxnLst/>
                <a:rect l="l" t="t" r="r" b="b"/>
                <a:pathLst>
                  <a:path w="3407" h="141" extrusionOk="0">
                    <a:moveTo>
                      <a:pt x="94" y="1"/>
                    </a:moveTo>
                    <a:cubicBezTo>
                      <a:pt x="1" y="1"/>
                      <a:pt x="1" y="141"/>
                      <a:pt x="94" y="141"/>
                    </a:cubicBezTo>
                    <a:lnTo>
                      <a:pt x="3313" y="141"/>
                    </a:lnTo>
                    <a:cubicBezTo>
                      <a:pt x="3407" y="141"/>
                      <a:pt x="3407" y="1"/>
                      <a:pt x="3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657034" y="6016948"/>
                <a:ext cx="215904" cy="7273"/>
              </a:xfrm>
              <a:custGeom>
                <a:avLst/>
                <a:gdLst/>
                <a:ahLst/>
                <a:cxnLst/>
                <a:rect l="l" t="t" r="r" b="b"/>
                <a:pathLst>
                  <a:path w="4542" h="153" extrusionOk="0">
                    <a:moveTo>
                      <a:pt x="70" y="0"/>
                    </a:moveTo>
                    <a:cubicBezTo>
                      <a:pt x="35" y="0"/>
                      <a:pt x="0" y="35"/>
                      <a:pt x="0" y="70"/>
                    </a:cubicBezTo>
                    <a:cubicBezTo>
                      <a:pt x="0" y="117"/>
                      <a:pt x="35" y="152"/>
                      <a:pt x="70" y="152"/>
                    </a:cubicBezTo>
                    <a:lnTo>
                      <a:pt x="4471" y="152"/>
                    </a:lnTo>
                    <a:cubicBezTo>
                      <a:pt x="4518" y="152"/>
                      <a:pt x="4541" y="117"/>
                      <a:pt x="4541" y="70"/>
                    </a:cubicBezTo>
                    <a:cubicBezTo>
                      <a:pt x="4541" y="35"/>
                      <a:pt x="4518" y="0"/>
                      <a:pt x="4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517950" y="5710402"/>
                <a:ext cx="120739" cy="7273"/>
              </a:xfrm>
              <a:custGeom>
                <a:avLst/>
                <a:gdLst/>
                <a:ahLst/>
                <a:cxnLst/>
                <a:rect l="l" t="t" r="r" b="b"/>
                <a:pathLst>
                  <a:path w="2540" h="153" extrusionOk="0">
                    <a:moveTo>
                      <a:pt x="70" y="0"/>
                    </a:moveTo>
                    <a:cubicBezTo>
                      <a:pt x="23" y="0"/>
                      <a:pt x="0" y="35"/>
                      <a:pt x="0" y="82"/>
                    </a:cubicBezTo>
                    <a:cubicBezTo>
                      <a:pt x="0" y="117"/>
                      <a:pt x="23" y="152"/>
                      <a:pt x="70" y="152"/>
                    </a:cubicBezTo>
                    <a:lnTo>
                      <a:pt x="2470" y="152"/>
                    </a:lnTo>
                    <a:cubicBezTo>
                      <a:pt x="2505" y="152"/>
                      <a:pt x="2540" y="117"/>
                      <a:pt x="2540" y="82"/>
                    </a:cubicBezTo>
                    <a:cubicBezTo>
                      <a:pt x="2540" y="35"/>
                      <a:pt x="2505" y="0"/>
                      <a:pt x="2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242271" y="5670902"/>
                <a:ext cx="72919" cy="62889"/>
              </a:xfrm>
              <a:custGeom>
                <a:avLst/>
                <a:gdLst/>
                <a:ahLst/>
                <a:cxnLst/>
                <a:rect l="l" t="t" r="r" b="b"/>
                <a:pathLst>
                  <a:path w="1534" h="1323" extrusionOk="0">
                    <a:moveTo>
                      <a:pt x="879" y="152"/>
                    </a:moveTo>
                    <a:cubicBezTo>
                      <a:pt x="1159" y="152"/>
                      <a:pt x="1394" y="375"/>
                      <a:pt x="1394" y="656"/>
                    </a:cubicBezTo>
                    <a:cubicBezTo>
                      <a:pt x="1394" y="964"/>
                      <a:pt x="1142" y="1172"/>
                      <a:pt x="877" y="1172"/>
                    </a:cubicBezTo>
                    <a:cubicBezTo>
                      <a:pt x="751" y="1172"/>
                      <a:pt x="622" y="1124"/>
                      <a:pt x="516" y="1018"/>
                    </a:cubicBezTo>
                    <a:cubicBezTo>
                      <a:pt x="200" y="702"/>
                      <a:pt x="422" y="152"/>
                      <a:pt x="879" y="152"/>
                    </a:cubicBezTo>
                    <a:close/>
                    <a:moveTo>
                      <a:pt x="879" y="0"/>
                    </a:moveTo>
                    <a:cubicBezTo>
                      <a:pt x="716" y="0"/>
                      <a:pt x="548" y="62"/>
                      <a:pt x="410" y="199"/>
                    </a:cubicBezTo>
                    <a:cubicBezTo>
                      <a:pt x="1" y="609"/>
                      <a:pt x="293" y="1323"/>
                      <a:pt x="879" y="1323"/>
                    </a:cubicBezTo>
                    <a:cubicBezTo>
                      <a:pt x="1241" y="1323"/>
                      <a:pt x="1534" y="1018"/>
                      <a:pt x="1534" y="656"/>
                    </a:cubicBezTo>
                    <a:cubicBezTo>
                      <a:pt x="1534" y="261"/>
                      <a:pt x="1216" y="0"/>
                      <a:pt x="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Một số ví dụ về integer overflow</a:t>
            </a:r>
          </a:p>
        </p:txBody>
      </p:sp>
      <p:sp>
        <p:nvSpPr>
          <p:cNvPr id="9" name="Arrow: Right 8">
            <a:extLst>
              <a:ext uri="{FF2B5EF4-FFF2-40B4-BE49-F238E27FC236}">
                <a16:creationId xmlns:a16="http://schemas.microsoft.com/office/drawing/2014/main" id="{3A353635-9F39-45D1-A488-61576708E5E8}"/>
              </a:ext>
            </a:extLst>
          </p:cNvPr>
          <p:cNvSpPr/>
          <p:nvPr/>
        </p:nvSpPr>
        <p:spPr>
          <a:xfrm>
            <a:off x="4524679" y="2451249"/>
            <a:ext cx="527857" cy="400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7C037-3F6E-43A9-AEA8-5068E70CD873}"/>
              </a:ext>
            </a:extLst>
          </p:cNvPr>
          <p:cNvPicPr>
            <a:picLocks noChangeAspect="1"/>
          </p:cNvPicPr>
          <p:nvPr/>
        </p:nvPicPr>
        <p:blipFill>
          <a:blip r:embed="rId3"/>
          <a:stretch>
            <a:fillRect/>
          </a:stretch>
        </p:blipFill>
        <p:spPr>
          <a:xfrm>
            <a:off x="164031" y="1064287"/>
            <a:ext cx="4191363" cy="3566469"/>
          </a:xfrm>
          <a:prstGeom prst="rect">
            <a:avLst/>
          </a:prstGeom>
        </p:spPr>
      </p:pic>
      <p:pic>
        <p:nvPicPr>
          <p:cNvPr id="13" name="Picture 12">
            <a:extLst>
              <a:ext uri="{FF2B5EF4-FFF2-40B4-BE49-F238E27FC236}">
                <a16:creationId xmlns:a16="http://schemas.microsoft.com/office/drawing/2014/main" id="{6DA25990-B947-4085-A1DA-8D86E4BB1933}"/>
              </a:ext>
            </a:extLst>
          </p:cNvPr>
          <p:cNvPicPr>
            <a:picLocks noChangeAspect="1"/>
          </p:cNvPicPr>
          <p:nvPr/>
        </p:nvPicPr>
        <p:blipFill>
          <a:blip r:embed="rId4"/>
          <a:stretch>
            <a:fillRect/>
          </a:stretch>
        </p:blipFill>
        <p:spPr>
          <a:xfrm>
            <a:off x="5217886" y="1502566"/>
            <a:ext cx="3762083" cy="2059783"/>
          </a:xfrm>
          <a:prstGeom prst="rect">
            <a:avLst/>
          </a:prstGeom>
        </p:spPr>
      </p:pic>
    </p:spTree>
    <p:extLst>
      <p:ext uri="{BB962C8B-B14F-4D97-AF65-F5344CB8AC3E}">
        <p14:creationId xmlns:p14="http://schemas.microsoft.com/office/powerpoint/2010/main" val="261174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Sai số trong lưu trữ số thực</a:t>
            </a:r>
          </a:p>
        </p:txBody>
      </p:sp>
      <p:pic>
        <p:nvPicPr>
          <p:cNvPr id="3074" name="Picture 2" descr="Floating Point Number Representation IEEE-754 ~ C Programming - YouTube">
            <a:extLst>
              <a:ext uri="{FF2B5EF4-FFF2-40B4-BE49-F238E27FC236}">
                <a16:creationId xmlns:a16="http://schemas.microsoft.com/office/drawing/2014/main" id="{AF393E37-29E0-4706-A1F1-ABA5484A1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479" y="1015999"/>
            <a:ext cx="7041042" cy="3960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98B45F-4A41-4AA0-9C33-046AC532E936}"/>
              </a:ext>
            </a:extLst>
          </p:cNvPr>
          <p:cNvSpPr txBox="1"/>
          <p:nvPr/>
        </p:nvSpPr>
        <p:spPr>
          <a:xfrm>
            <a:off x="1611639" y="2996292"/>
            <a:ext cx="5920721" cy="307777"/>
          </a:xfrm>
          <a:prstGeom prst="rect">
            <a:avLst/>
          </a:prstGeom>
          <a:solidFill>
            <a:schemeClr val="bg1"/>
          </a:solidFill>
        </p:spPr>
        <p:txBody>
          <a:bodyPr wrap="square">
            <a:spAutoFit/>
          </a:bodyPr>
          <a:lstStyle/>
          <a:p>
            <a:pPr marL="0" lvl="0" indent="0" algn="l" rtl="0">
              <a:spcBef>
                <a:spcPts val="0"/>
              </a:spcBef>
              <a:spcAft>
                <a:spcPts val="0"/>
              </a:spcAft>
              <a:buNone/>
            </a:pPr>
            <a:r>
              <a:rPr lang="en-US" b="1" i="1">
                <a:solidFill>
                  <a:schemeClr val="tx1"/>
                </a:solidFill>
                <a:latin typeface="Nunito" pitchFamily="2" charset="0"/>
              </a:rPr>
              <a:t>10.75 = 1 * 2^3 + 0 * 2^2 + 1 * 2^1 + 0 * 2^0 + 1*2^(-1) + 1*2^(-2)</a:t>
            </a:r>
          </a:p>
        </p:txBody>
      </p:sp>
    </p:spTree>
    <p:extLst>
      <p:ext uri="{BB962C8B-B14F-4D97-AF65-F5344CB8AC3E}">
        <p14:creationId xmlns:p14="http://schemas.microsoft.com/office/powerpoint/2010/main" val="32543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744058" y="371878"/>
            <a:ext cx="7833885"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57834" y="408228"/>
            <a:ext cx="7628332"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Sai số trong lưu trữ số thực</a:t>
            </a:r>
          </a:p>
        </p:txBody>
      </p:sp>
      <p:pic>
        <p:nvPicPr>
          <p:cNvPr id="3" name="Picture 2">
            <a:extLst>
              <a:ext uri="{FF2B5EF4-FFF2-40B4-BE49-F238E27FC236}">
                <a16:creationId xmlns:a16="http://schemas.microsoft.com/office/drawing/2014/main" id="{BE46FC21-747F-4B47-A7CA-04851C9B9215}"/>
              </a:ext>
            </a:extLst>
          </p:cNvPr>
          <p:cNvPicPr>
            <a:picLocks noChangeAspect="1"/>
          </p:cNvPicPr>
          <p:nvPr/>
        </p:nvPicPr>
        <p:blipFill>
          <a:blip r:embed="rId3"/>
          <a:stretch>
            <a:fillRect/>
          </a:stretch>
        </p:blipFill>
        <p:spPr>
          <a:xfrm>
            <a:off x="0" y="1353391"/>
            <a:ext cx="9144000" cy="3073079"/>
          </a:xfrm>
          <a:prstGeom prst="rect">
            <a:avLst/>
          </a:prstGeom>
        </p:spPr>
      </p:pic>
      <p:sp>
        <p:nvSpPr>
          <p:cNvPr id="14" name="TextBox 13">
            <a:extLst>
              <a:ext uri="{FF2B5EF4-FFF2-40B4-BE49-F238E27FC236}">
                <a16:creationId xmlns:a16="http://schemas.microsoft.com/office/drawing/2014/main" id="{8BE11474-6C06-4BCE-B422-3A696AB8E7F7}"/>
              </a:ext>
            </a:extLst>
          </p:cNvPr>
          <p:cNvSpPr txBox="1"/>
          <p:nvPr/>
        </p:nvSpPr>
        <p:spPr>
          <a:xfrm>
            <a:off x="2278743" y="982796"/>
            <a:ext cx="4586514" cy="307777"/>
          </a:xfrm>
          <a:prstGeom prst="rect">
            <a:avLst/>
          </a:prstGeom>
          <a:noFill/>
        </p:spPr>
        <p:txBody>
          <a:bodyPr wrap="square">
            <a:spAutoFit/>
          </a:bodyPr>
          <a:lstStyle/>
          <a:p>
            <a:r>
              <a:rPr lang="en-US"/>
              <a:t>https://www.h-schmidt.net/FloatConverter/IEEE754.html</a:t>
            </a:r>
          </a:p>
        </p:txBody>
      </p:sp>
      <p:pic>
        <p:nvPicPr>
          <p:cNvPr id="7" name="Picture 6">
            <a:extLst>
              <a:ext uri="{FF2B5EF4-FFF2-40B4-BE49-F238E27FC236}">
                <a16:creationId xmlns:a16="http://schemas.microsoft.com/office/drawing/2014/main" id="{03583420-DA96-4708-AFF7-D6006B0923AE}"/>
              </a:ext>
            </a:extLst>
          </p:cNvPr>
          <p:cNvPicPr>
            <a:picLocks noChangeAspect="1"/>
          </p:cNvPicPr>
          <p:nvPr/>
        </p:nvPicPr>
        <p:blipFill>
          <a:blip r:embed="rId4"/>
          <a:stretch>
            <a:fillRect/>
          </a:stretch>
        </p:blipFill>
        <p:spPr>
          <a:xfrm>
            <a:off x="2157459" y="1626520"/>
            <a:ext cx="4569273" cy="1994794"/>
          </a:xfrm>
          <a:prstGeom prst="rect">
            <a:avLst/>
          </a:prstGeom>
        </p:spPr>
      </p:pic>
    </p:spTree>
    <p:extLst>
      <p:ext uri="{BB962C8B-B14F-4D97-AF65-F5344CB8AC3E}">
        <p14:creationId xmlns:p14="http://schemas.microsoft.com/office/powerpoint/2010/main" val="39452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41"/>
          <p:cNvSpPr/>
          <p:nvPr/>
        </p:nvSpPr>
        <p:spPr>
          <a:xfrm>
            <a:off x="5377264" y="1335005"/>
            <a:ext cx="3444369" cy="156375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txBox="1">
            <a:spLocks noGrp="1"/>
          </p:cNvSpPr>
          <p:nvPr>
            <p:ph type="title"/>
          </p:nvPr>
        </p:nvSpPr>
        <p:spPr>
          <a:xfrm>
            <a:off x="4912491" y="1418930"/>
            <a:ext cx="3501398" cy="139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chemeClr val="tx2"/>
                </a:solidFill>
              </a:rPr>
              <a:t>Khai thác lỗ hổng này như thế nào?</a:t>
            </a:r>
            <a:endParaRPr>
              <a:solidFill>
                <a:schemeClr val="tx2"/>
              </a:solidFill>
            </a:endParaRPr>
          </a:p>
        </p:txBody>
      </p:sp>
      <p:pic>
        <p:nvPicPr>
          <p:cNvPr id="5124" name="Picture 4" descr="Cheems ~ Khóc | Khóc, Ảnh vui, Hài hước">
            <a:extLst>
              <a:ext uri="{FF2B5EF4-FFF2-40B4-BE49-F238E27FC236}">
                <a16:creationId xmlns:a16="http://schemas.microsoft.com/office/drawing/2014/main" id="{8134697E-CBF2-4849-AEDF-326AD460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479" y="3198557"/>
            <a:ext cx="2153547" cy="16401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yan Beckford /Black Hackerman Matrix /Hack meme - HD Template Remastered  in 4k - [4608*4608]: MemeRestoration">
            <a:extLst>
              <a:ext uri="{FF2B5EF4-FFF2-40B4-BE49-F238E27FC236}">
                <a16:creationId xmlns:a16="http://schemas.microsoft.com/office/drawing/2014/main" id="{CE43103A-53A0-4C0B-B694-00ECF6249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14" y="785717"/>
            <a:ext cx="3572066" cy="3572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50"/>
          <p:cNvSpPr/>
          <p:nvPr/>
        </p:nvSpPr>
        <p:spPr>
          <a:xfrm>
            <a:off x="3701143" y="1502229"/>
            <a:ext cx="1756228" cy="689428"/>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3" name="Google Shape;1933;p50"/>
          <p:cNvSpPr/>
          <p:nvPr/>
        </p:nvSpPr>
        <p:spPr>
          <a:xfrm>
            <a:off x="2306375" y="159657"/>
            <a:ext cx="4531200" cy="110374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4" name="Google Shape;1934;p50"/>
          <p:cNvSpPr txBox="1">
            <a:spLocks noGrp="1"/>
          </p:cNvSpPr>
          <p:nvPr>
            <p:ph type="title"/>
          </p:nvPr>
        </p:nvSpPr>
        <p:spPr>
          <a:xfrm>
            <a:off x="2306625" y="531600"/>
            <a:ext cx="45309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2"/>
                </a:solidFill>
              </a:rPr>
              <a:t>Khai thác lỗ hổng này như thế nào?</a:t>
            </a:r>
            <a:endParaRPr/>
          </a:p>
        </p:txBody>
      </p:sp>
      <p:sp>
        <p:nvSpPr>
          <p:cNvPr id="1935" name="Google Shape;1935;p50"/>
          <p:cNvSpPr txBox="1"/>
          <p:nvPr/>
        </p:nvSpPr>
        <p:spPr>
          <a:xfrm>
            <a:off x="3904500" y="1675825"/>
            <a:ext cx="13350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Nunito"/>
                <a:ea typeface="Nunito"/>
                <a:cs typeface="Nunito"/>
                <a:sym typeface="Nunito"/>
              </a:rPr>
              <a:t>Integer Overflow</a:t>
            </a:r>
            <a:endParaRPr sz="2000" b="1">
              <a:solidFill>
                <a:schemeClr val="lt2"/>
              </a:solidFill>
              <a:latin typeface="Nunito"/>
              <a:ea typeface="Nunito"/>
              <a:cs typeface="Nunito"/>
              <a:sym typeface="Nunito"/>
            </a:endParaRPr>
          </a:p>
        </p:txBody>
      </p:sp>
      <p:sp>
        <p:nvSpPr>
          <p:cNvPr id="1940" name="Google Shape;1940;p50"/>
          <p:cNvSpPr/>
          <p:nvPr/>
        </p:nvSpPr>
        <p:spPr>
          <a:xfrm>
            <a:off x="1240971" y="2418875"/>
            <a:ext cx="2989943" cy="1245981"/>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1" name="Google Shape;1941;p50"/>
          <p:cNvSpPr txBox="1"/>
          <p:nvPr/>
        </p:nvSpPr>
        <p:spPr>
          <a:xfrm>
            <a:off x="1175658" y="2491249"/>
            <a:ext cx="3055256" cy="11736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Nunito"/>
                <a:ea typeface="Nunito"/>
                <a:cs typeface="Nunito"/>
                <a:sym typeface="Nunito"/>
              </a:rPr>
              <a:t>Làm sai lệch các phép tính nhằm thay đổi luồng chạy chương trình</a:t>
            </a:r>
            <a:endParaRPr sz="1600" b="1">
              <a:solidFill>
                <a:schemeClr val="lt2"/>
              </a:solidFill>
              <a:latin typeface="Nunito"/>
              <a:ea typeface="Nunito"/>
              <a:cs typeface="Nunito"/>
              <a:sym typeface="Nunito"/>
            </a:endParaRPr>
          </a:p>
        </p:txBody>
      </p:sp>
      <p:cxnSp>
        <p:nvCxnSpPr>
          <p:cNvPr id="1943" name="Google Shape;1943;p50"/>
          <p:cNvCxnSpPr>
            <a:cxnSpLocks/>
            <a:stCxn id="1932" idx="3"/>
          </p:cNvCxnSpPr>
          <p:nvPr/>
        </p:nvCxnSpPr>
        <p:spPr>
          <a:xfrm>
            <a:off x="5457371" y="1846943"/>
            <a:ext cx="1073379" cy="571932"/>
          </a:xfrm>
          <a:prstGeom prst="bentConnector2">
            <a:avLst/>
          </a:prstGeom>
          <a:noFill/>
          <a:ln w="9525" cap="flat" cmpd="sng">
            <a:solidFill>
              <a:schemeClr val="dk2"/>
            </a:solidFill>
            <a:prstDash val="solid"/>
            <a:round/>
            <a:headEnd type="none" w="med" len="med"/>
            <a:tailEnd type="none" w="med" len="med"/>
          </a:ln>
        </p:spPr>
      </p:cxnSp>
      <p:cxnSp>
        <p:nvCxnSpPr>
          <p:cNvPr id="1944" name="Google Shape;1944;p50"/>
          <p:cNvCxnSpPr>
            <a:cxnSpLocks/>
            <a:stCxn id="1932" idx="1"/>
            <a:endCxn id="1940" idx="0"/>
          </p:cNvCxnSpPr>
          <p:nvPr/>
        </p:nvCxnSpPr>
        <p:spPr>
          <a:xfrm rot="10800000" flipV="1">
            <a:off x="2735943" y="1846943"/>
            <a:ext cx="965200" cy="571932"/>
          </a:xfrm>
          <a:prstGeom prst="bentConnector2">
            <a:avLst/>
          </a:prstGeom>
          <a:noFill/>
          <a:ln w="9525" cap="flat" cmpd="sng">
            <a:solidFill>
              <a:schemeClr val="dk2"/>
            </a:solidFill>
            <a:prstDash val="solid"/>
            <a:round/>
            <a:headEnd type="none" w="med" len="med"/>
            <a:tailEnd type="none" w="med" len="med"/>
          </a:ln>
        </p:spPr>
      </p:cxnSp>
      <p:sp>
        <p:nvSpPr>
          <p:cNvPr id="60" name="Google Shape;1940;p50">
            <a:extLst>
              <a:ext uri="{FF2B5EF4-FFF2-40B4-BE49-F238E27FC236}">
                <a16:creationId xmlns:a16="http://schemas.microsoft.com/office/drawing/2014/main" id="{11353B45-D0D4-45DD-A98F-67AA185CAC9E}"/>
              </a:ext>
            </a:extLst>
          </p:cNvPr>
          <p:cNvSpPr/>
          <p:nvPr/>
        </p:nvSpPr>
        <p:spPr>
          <a:xfrm>
            <a:off x="5181599" y="2442695"/>
            <a:ext cx="2989943" cy="1245981"/>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 name="Google Shape;1941;p50">
            <a:extLst>
              <a:ext uri="{FF2B5EF4-FFF2-40B4-BE49-F238E27FC236}">
                <a16:creationId xmlns:a16="http://schemas.microsoft.com/office/drawing/2014/main" id="{C6B141AB-77B5-44AE-960C-F230D6E6E6E4}"/>
              </a:ext>
            </a:extLst>
          </p:cNvPr>
          <p:cNvSpPr txBox="1"/>
          <p:nvPr/>
        </p:nvSpPr>
        <p:spPr>
          <a:xfrm>
            <a:off x="5116286" y="2515069"/>
            <a:ext cx="3055256" cy="11736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Nunito"/>
                <a:ea typeface="Nunito"/>
                <a:cs typeface="Nunito"/>
                <a:sym typeface="Nunito"/>
              </a:rPr>
              <a:t>Lợi dụng để ghi đè lên các vị trí bên ngoài mảng</a:t>
            </a:r>
            <a:endParaRPr sz="1600" b="1">
              <a:solidFill>
                <a:schemeClr val="lt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8" name="Google Shape;1628;p44"/>
          <p:cNvSpPr/>
          <p:nvPr/>
        </p:nvSpPr>
        <p:spPr>
          <a:xfrm>
            <a:off x="2316275" y="493776"/>
            <a:ext cx="57492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9" name="Google Shape;1629;p44"/>
          <p:cNvSpPr txBox="1">
            <a:spLocks noGrp="1"/>
          </p:cNvSpPr>
          <p:nvPr>
            <p:ph type="title"/>
          </p:nvPr>
        </p:nvSpPr>
        <p:spPr>
          <a:xfrm>
            <a:off x="2239475" y="531600"/>
            <a:ext cx="59028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Làm sao để khắc phục</a:t>
            </a:r>
            <a:endParaRPr/>
          </a:p>
        </p:txBody>
      </p:sp>
      <p:sp>
        <p:nvSpPr>
          <p:cNvPr id="1631" name="Google Shape;1631;p44"/>
          <p:cNvSpPr txBox="1">
            <a:spLocks noGrp="1"/>
          </p:cNvSpPr>
          <p:nvPr>
            <p:ph type="subTitle" idx="2"/>
          </p:nvPr>
        </p:nvSpPr>
        <p:spPr>
          <a:xfrm>
            <a:off x="2820863" y="1713818"/>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Sử dụng python</a:t>
            </a:r>
            <a:endParaRPr/>
          </a:p>
        </p:txBody>
      </p:sp>
      <p:sp>
        <p:nvSpPr>
          <p:cNvPr id="1633" name="Google Shape;1633;p44"/>
          <p:cNvSpPr txBox="1">
            <a:spLocks noGrp="1"/>
          </p:cNvSpPr>
          <p:nvPr>
            <p:ph type="subTitle" idx="4"/>
          </p:nvPr>
        </p:nvSpPr>
        <p:spPr>
          <a:xfrm>
            <a:off x="2820863" y="3493222"/>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Kiểm tra phép toán có kiểu dữ liệu signed và unsigned</a:t>
            </a:r>
            <a:endParaRPr/>
          </a:p>
        </p:txBody>
      </p:sp>
      <p:sp>
        <p:nvSpPr>
          <p:cNvPr id="1637" name="Google Shape;1637;p44"/>
          <p:cNvSpPr txBox="1">
            <a:spLocks noGrp="1"/>
          </p:cNvSpPr>
          <p:nvPr>
            <p:ph type="subTitle" idx="8"/>
          </p:nvPr>
        </p:nvSpPr>
        <p:spPr>
          <a:xfrm>
            <a:off x="5645923" y="1713818"/>
            <a:ext cx="3210833"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Sử dụng một kiểu dữ liệu đủ lớn</a:t>
            </a:r>
            <a:endParaRPr/>
          </a:p>
        </p:txBody>
      </p:sp>
      <p:sp>
        <p:nvSpPr>
          <p:cNvPr id="1639" name="Google Shape;1639;p44"/>
          <p:cNvSpPr txBox="1">
            <a:spLocks noGrp="1"/>
          </p:cNvSpPr>
          <p:nvPr>
            <p:ph type="subTitle" idx="13"/>
          </p:nvPr>
        </p:nvSpPr>
        <p:spPr>
          <a:xfrm>
            <a:off x="5645924" y="3493222"/>
            <a:ext cx="21564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Chuẩn bị sẵn cho một khoảng sai số cho phép khi tính toán số thực</a:t>
            </a:r>
            <a:endParaRPr/>
          </a:p>
        </p:txBody>
      </p:sp>
      <p:grpSp>
        <p:nvGrpSpPr>
          <p:cNvPr id="1642" name="Google Shape;1642;p44"/>
          <p:cNvGrpSpPr/>
          <p:nvPr/>
        </p:nvGrpSpPr>
        <p:grpSpPr>
          <a:xfrm>
            <a:off x="4910137" y="3729354"/>
            <a:ext cx="365778" cy="365778"/>
            <a:chOff x="12244447" y="5145116"/>
            <a:chExt cx="579497" cy="579497"/>
          </a:xfrm>
        </p:grpSpPr>
        <p:sp>
          <p:nvSpPr>
            <p:cNvPr id="1643" name="Google Shape;1643;p44"/>
            <p:cNvSpPr/>
            <p:nvPr/>
          </p:nvSpPr>
          <p:spPr>
            <a:xfrm>
              <a:off x="12376746" y="5236990"/>
              <a:ext cx="310262" cy="396171"/>
            </a:xfrm>
            <a:custGeom>
              <a:avLst/>
              <a:gdLst/>
              <a:ahLst/>
              <a:cxnLst/>
              <a:rect l="l" t="t" r="r" b="b"/>
              <a:pathLst>
                <a:path w="5150" h="6576" extrusionOk="0">
                  <a:moveTo>
                    <a:pt x="359" y="1"/>
                  </a:moveTo>
                  <a:cubicBezTo>
                    <a:pt x="131" y="9"/>
                    <a:pt x="1" y="260"/>
                    <a:pt x="138" y="451"/>
                  </a:cubicBezTo>
                  <a:lnTo>
                    <a:pt x="2259" y="3288"/>
                  </a:lnTo>
                  <a:lnTo>
                    <a:pt x="131" y="6125"/>
                  </a:lnTo>
                  <a:cubicBezTo>
                    <a:pt x="1" y="6309"/>
                    <a:pt x="131" y="6568"/>
                    <a:pt x="359" y="6575"/>
                  </a:cubicBezTo>
                  <a:lnTo>
                    <a:pt x="4867" y="6575"/>
                  </a:lnTo>
                  <a:cubicBezTo>
                    <a:pt x="5020" y="6575"/>
                    <a:pt x="5149" y="6446"/>
                    <a:pt x="5149" y="6286"/>
                  </a:cubicBezTo>
                  <a:lnTo>
                    <a:pt x="5149" y="5164"/>
                  </a:lnTo>
                  <a:cubicBezTo>
                    <a:pt x="5123" y="5004"/>
                    <a:pt x="4995" y="4924"/>
                    <a:pt x="4867" y="4924"/>
                  </a:cubicBezTo>
                  <a:cubicBezTo>
                    <a:pt x="4739" y="4924"/>
                    <a:pt x="4611" y="5004"/>
                    <a:pt x="4585" y="5164"/>
                  </a:cubicBezTo>
                  <a:lnTo>
                    <a:pt x="4585" y="6011"/>
                  </a:lnTo>
                  <a:lnTo>
                    <a:pt x="924" y="6011"/>
                  </a:lnTo>
                  <a:lnTo>
                    <a:pt x="2838" y="3456"/>
                  </a:lnTo>
                  <a:cubicBezTo>
                    <a:pt x="2914" y="3357"/>
                    <a:pt x="2914" y="3220"/>
                    <a:pt x="2838" y="3120"/>
                  </a:cubicBezTo>
                  <a:lnTo>
                    <a:pt x="924" y="565"/>
                  </a:lnTo>
                  <a:lnTo>
                    <a:pt x="4585" y="565"/>
                  </a:lnTo>
                  <a:lnTo>
                    <a:pt x="4585" y="1412"/>
                  </a:lnTo>
                  <a:cubicBezTo>
                    <a:pt x="4611" y="1568"/>
                    <a:pt x="4739" y="1646"/>
                    <a:pt x="4867" y="1646"/>
                  </a:cubicBezTo>
                  <a:cubicBezTo>
                    <a:pt x="4995" y="1646"/>
                    <a:pt x="5123" y="1568"/>
                    <a:pt x="5149" y="1412"/>
                  </a:cubicBezTo>
                  <a:lnTo>
                    <a:pt x="5149" y="283"/>
                  </a:lnTo>
                  <a:cubicBezTo>
                    <a:pt x="5149" y="123"/>
                    <a:pt x="5020" y="1"/>
                    <a:pt x="4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44" name="Google Shape;1644;p44"/>
            <p:cNvSpPr/>
            <p:nvPr/>
          </p:nvSpPr>
          <p:spPr>
            <a:xfrm>
              <a:off x="12244447" y="5145116"/>
              <a:ext cx="579497" cy="579497"/>
            </a:xfrm>
            <a:custGeom>
              <a:avLst/>
              <a:gdLst/>
              <a:ahLst/>
              <a:cxnLst/>
              <a:rect l="l" t="t" r="r" b="b"/>
              <a:pathLst>
                <a:path w="9619" h="9619" extrusionOk="0">
                  <a:moveTo>
                    <a:pt x="8215" y="565"/>
                  </a:moveTo>
                  <a:cubicBezTo>
                    <a:pt x="8680" y="565"/>
                    <a:pt x="9054" y="946"/>
                    <a:pt x="9054" y="1412"/>
                  </a:cubicBezTo>
                  <a:lnTo>
                    <a:pt x="9054" y="8215"/>
                  </a:lnTo>
                  <a:cubicBezTo>
                    <a:pt x="9054" y="8680"/>
                    <a:pt x="8680" y="9054"/>
                    <a:pt x="8215" y="9061"/>
                  </a:cubicBezTo>
                  <a:lnTo>
                    <a:pt x="1411" y="9061"/>
                  </a:lnTo>
                  <a:cubicBezTo>
                    <a:pt x="946" y="9054"/>
                    <a:pt x="565" y="8680"/>
                    <a:pt x="565" y="8215"/>
                  </a:cubicBezTo>
                  <a:lnTo>
                    <a:pt x="565" y="1412"/>
                  </a:lnTo>
                  <a:cubicBezTo>
                    <a:pt x="565" y="946"/>
                    <a:pt x="946" y="565"/>
                    <a:pt x="1411" y="565"/>
                  </a:cubicBezTo>
                  <a:close/>
                  <a:moveTo>
                    <a:pt x="1411" y="0"/>
                  </a:moveTo>
                  <a:cubicBezTo>
                    <a:pt x="633" y="0"/>
                    <a:pt x="0" y="634"/>
                    <a:pt x="0" y="1412"/>
                  </a:cubicBezTo>
                  <a:lnTo>
                    <a:pt x="0" y="8215"/>
                  </a:lnTo>
                  <a:cubicBezTo>
                    <a:pt x="0" y="8985"/>
                    <a:pt x="633" y="9618"/>
                    <a:pt x="1411" y="9618"/>
                  </a:cubicBezTo>
                  <a:lnTo>
                    <a:pt x="8215" y="9618"/>
                  </a:lnTo>
                  <a:cubicBezTo>
                    <a:pt x="8985" y="9618"/>
                    <a:pt x="9618" y="8985"/>
                    <a:pt x="9618" y="8215"/>
                  </a:cubicBezTo>
                  <a:lnTo>
                    <a:pt x="9618" y="1412"/>
                  </a:lnTo>
                  <a:cubicBezTo>
                    <a:pt x="9618" y="634"/>
                    <a:pt x="8985" y="0"/>
                    <a:pt x="8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645" name="Google Shape;1645;p44"/>
          <p:cNvGrpSpPr/>
          <p:nvPr/>
        </p:nvGrpSpPr>
        <p:grpSpPr>
          <a:xfrm>
            <a:off x="4910150" y="1966577"/>
            <a:ext cx="365751" cy="365751"/>
            <a:chOff x="15506858" y="5179576"/>
            <a:chExt cx="454067" cy="454067"/>
          </a:xfrm>
        </p:grpSpPr>
        <p:sp>
          <p:nvSpPr>
            <p:cNvPr id="1646" name="Google Shape;1646;p44"/>
            <p:cNvSpPr/>
            <p:nvPr/>
          </p:nvSpPr>
          <p:spPr>
            <a:xfrm>
              <a:off x="15590177" y="5268980"/>
              <a:ext cx="286525" cy="275500"/>
            </a:xfrm>
            <a:custGeom>
              <a:avLst/>
              <a:gdLst/>
              <a:ahLst/>
              <a:cxnLst/>
              <a:rect l="l" t="t" r="r" b="b"/>
              <a:pathLst>
                <a:path w="4756" h="4573" extrusionOk="0">
                  <a:moveTo>
                    <a:pt x="315" y="1"/>
                  </a:moveTo>
                  <a:cubicBezTo>
                    <a:pt x="146" y="1"/>
                    <a:pt x="1" y="220"/>
                    <a:pt x="159" y="378"/>
                  </a:cubicBezTo>
                  <a:lnTo>
                    <a:pt x="2065" y="2284"/>
                  </a:lnTo>
                  <a:lnTo>
                    <a:pt x="159" y="4191"/>
                  </a:lnTo>
                  <a:cubicBezTo>
                    <a:pt x="1" y="4355"/>
                    <a:pt x="147" y="4572"/>
                    <a:pt x="317" y="4572"/>
                  </a:cubicBezTo>
                  <a:cubicBezTo>
                    <a:pt x="369" y="4572"/>
                    <a:pt x="423" y="4552"/>
                    <a:pt x="471" y="4504"/>
                  </a:cubicBezTo>
                  <a:lnTo>
                    <a:pt x="2378" y="2597"/>
                  </a:lnTo>
                  <a:lnTo>
                    <a:pt x="4285" y="4504"/>
                  </a:lnTo>
                  <a:cubicBezTo>
                    <a:pt x="4333" y="4552"/>
                    <a:pt x="4387" y="4572"/>
                    <a:pt x="4439" y="4572"/>
                  </a:cubicBezTo>
                  <a:cubicBezTo>
                    <a:pt x="4609" y="4572"/>
                    <a:pt x="4755" y="4355"/>
                    <a:pt x="4598" y="4191"/>
                  </a:cubicBezTo>
                  <a:lnTo>
                    <a:pt x="2691" y="2284"/>
                  </a:lnTo>
                  <a:lnTo>
                    <a:pt x="4598" y="378"/>
                  </a:lnTo>
                  <a:cubicBezTo>
                    <a:pt x="4681" y="294"/>
                    <a:pt x="4681" y="156"/>
                    <a:pt x="4598" y="72"/>
                  </a:cubicBezTo>
                  <a:cubicBezTo>
                    <a:pt x="4556" y="27"/>
                    <a:pt x="4498" y="4"/>
                    <a:pt x="4441" y="4"/>
                  </a:cubicBezTo>
                  <a:cubicBezTo>
                    <a:pt x="4384" y="4"/>
                    <a:pt x="4327" y="27"/>
                    <a:pt x="4285" y="72"/>
                  </a:cubicBezTo>
                  <a:lnTo>
                    <a:pt x="2378" y="1979"/>
                  </a:lnTo>
                  <a:lnTo>
                    <a:pt x="471" y="72"/>
                  </a:lnTo>
                  <a:cubicBezTo>
                    <a:pt x="423" y="22"/>
                    <a:pt x="368"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47" name="Google Shape;1647;p44"/>
            <p:cNvSpPr/>
            <p:nvPr/>
          </p:nvSpPr>
          <p:spPr>
            <a:xfrm>
              <a:off x="15506858" y="5179576"/>
              <a:ext cx="454067" cy="454067"/>
            </a:xfrm>
            <a:custGeom>
              <a:avLst/>
              <a:gdLst/>
              <a:ahLst/>
              <a:cxnLst/>
              <a:rect l="l" t="t" r="r" b="b"/>
              <a:pathLst>
                <a:path w="7537" h="7537" extrusionOk="0">
                  <a:moveTo>
                    <a:pt x="6431" y="443"/>
                  </a:moveTo>
                  <a:cubicBezTo>
                    <a:pt x="6797" y="443"/>
                    <a:pt x="7094" y="740"/>
                    <a:pt x="7102" y="1106"/>
                  </a:cubicBezTo>
                  <a:lnTo>
                    <a:pt x="7102" y="6430"/>
                  </a:lnTo>
                  <a:cubicBezTo>
                    <a:pt x="7094" y="6796"/>
                    <a:pt x="6797" y="7094"/>
                    <a:pt x="6431" y="7094"/>
                  </a:cubicBezTo>
                  <a:lnTo>
                    <a:pt x="1107" y="7094"/>
                  </a:lnTo>
                  <a:cubicBezTo>
                    <a:pt x="741" y="7094"/>
                    <a:pt x="443" y="6796"/>
                    <a:pt x="443" y="6430"/>
                  </a:cubicBezTo>
                  <a:lnTo>
                    <a:pt x="443" y="1106"/>
                  </a:lnTo>
                  <a:cubicBezTo>
                    <a:pt x="443" y="740"/>
                    <a:pt x="741" y="443"/>
                    <a:pt x="1107" y="443"/>
                  </a:cubicBezTo>
                  <a:close/>
                  <a:moveTo>
                    <a:pt x="1107" y="1"/>
                  </a:moveTo>
                  <a:cubicBezTo>
                    <a:pt x="497" y="1"/>
                    <a:pt x="1" y="496"/>
                    <a:pt x="1" y="1106"/>
                  </a:cubicBezTo>
                  <a:lnTo>
                    <a:pt x="1" y="6430"/>
                  </a:lnTo>
                  <a:cubicBezTo>
                    <a:pt x="1" y="7040"/>
                    <a:pt x="497" y="7536"/>
                    <a:pt x="1107" y="7536"/>
                  </a:cubicBezTo>
                  <a:lnTo>
                    <a:pt x="6431" y="7536"/>
                  </a:lnTo>
                  <a:cubicBezTo>
                    <a:pt x="7041" y="7536"/>
                    <a:pt x="7536" y="7040"/>
                    <a:pt x="7536" y="6430"/>
                  </a:cubicBezTo>
                  <a:lnTo>
                    <a:pt x="7536" y="1106"/>
                  </a:lnTo>
                  <a:cubicBezTo>
                    <a:pt x="7536" y="496"/>
                    <a:pt x="7041" y="1"/>
                    <a:pt x="6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654" name="Google Shape;1654;p44"/>
          <p:cNvGrpSpPr/>
          <p:nvPr/>
        </p:nvGrpSpPr>
        <p:grpSpPr>
          <a:xfrm>
            <a:off x="2070648" y="1949726"/>
            <a:ext cx="365778" cy="365778"/>
            <a:chOff x="13944573" y="3226722"/>
            <a:chExt cx="579497" cy="579497"/>
          </a:xfrm>
        </p:grpSpPr>
        <p:sp>
          <p:nvSpPr>
            <p:cNvPr id="1655" name="Google Shape;1655;p44"/>
            <p:cNvSpPr/>
            <p:nvPr/>
          </p:nvSpPr>
          <p:spPr>
            <a:xfrm>
              <a:off x="14034158" y="3340887"/>
              <a:ext cx="401714" cy="350867"/>
            </a:xfrm>
            <a:custGeom>
              <a:avLst/>
              <a:gdLst/>
              <a:ahLst/>
              <a:cxnLst/>
              <a:rect l="l" t="t" r="r" b="b"/>
              <a:pathLst>
                <a:path w="6668" h="5824" extrusionOk="0">
                  <a:moveTo>
                    <a:pt x="6381" y="0"/>
                  </a:moveTo>
                  <a:cubicBezTo>
                    <a:pt x="6364" y="0"/>
                    <a:pt x="6348" y="2"/>
                    <a:pt x="6331" y="5"/>
                  </a:cubicBezTo>
                  <a:lnTo>
                    <a:pt x="4638" y="5"/>
                  </a:lnTo>
                  <a:cubicBezTo>
                    <a:pt x="4531" y="5"/>
                    <a:pt x="4432" y="66"/>
                    <a:pt x="4387" y="165"/>
                  </a:cubicBezTo>
                  <a:lnTo>
                    <a:pt x="2266" y="4733"/>
                  </a:lnTo>
                  <a:lnTo>
                    <a:pt x="1526" y="2087"/>
                  </a:lnTo>
                  <a:cubicBezTo>
                    <a:pt x="1496" y="1965"/>
                    <a:pt x="1381" y="1881"/>
                    <a:pt x="1259" y="1881"/>
                  </a:cubicBezTo>
                  <a:lnTo>
                    <a:pt x="321" y="1881"/>
                  </a:lnTo>
                  <a:cubicBezTo>
                    <a:pt x="1" y="1934"/>
                    <a:pt x="1" y="2392"/>
                    <a:pt x="321" y="2445"/>
                  </a:cubicBezTo>
                  <a:lnTo>
                    <a:pt x="1046" y="2445"/>
                  </a:lnTo>
                  <a:lnTo>
                    <a:pt x="1923" y="5618"/>
                  </a:lnTo>
                  <a:cubicBezTo>
                    <a:pt x="1961" y="5732"/>
                    <a:pt x="2053" y="5816"/>
                    <a:pt x="2175" y="5824"/>
                  </a:cubicBezTo>
                  <a:lnTo>
                    <a:pt x="2198" y="5824"/>
                  </a:lnTo>
                  <a:cubicBezTo>
                    <a:pt x="2304" y="5824"/>
                    <a:pt x="2403" y="5763"/>
                    <a:pt x="2449" y="5664"/>
                  </a:cubicBezTo>
                  <a:lnTo>
                    <a:pt x="4821" y="569"/>
                  </a:lnTo>
                  <a:lnTo>
                    <a:pt x="6331" y="569"/>
                  </a:lnTo>
                  <a:cubicBezTo>
                    <a:pt x="6348" y="572"/>
                    <a:pt x="6364" y="573"/>
                    <a:pt x="6381" y="573"/>
                  </a:cubicBezTo>
                  <a:cubicBezTo>
                    <a:pt x="6536" y="573"/>
                    <a:pt x="6667" y="446"/>
                    <a:pt x="6667" y="287"/>
                  </a:cubicBezTo>
                  <a:cubicBezTo>
                    <a:pt x="6667" y="128"/>
                    <a:pt x="6536"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13944573" y="3226722"/>
              <a:ext cx="579497" cy="579497"/>
            </a:xfrm>
            <a:custGeom>
              <a:avLst/>
              <a:gdLst/>
              <a:ahLst/>
              <a:cxnLst/>
              <a:rect l="l" t="t" r="r" b="b"/>
              <a:pathLst>
                <a:path w="9619" h="9619" extrusionOk="0">
                  <a:moveTo>
                    <a:pt x="8215" y="565"/>
                  </a:moveTo>
                  <a:cubicBezTo>
                    <a:pt x="8680" y="565"/>
                    <a:pt x="9054" y="946"/>
                    <a:pt x="9054" y="1411"/>
                  </a:cubicBezTo>
                  <a:lnTo>
                    <a:pt x="9054" y="8215"/>
                  </a:lnTo>
                  <a:cubicBezTo>
                    <a:pt x="9054" y="8680"/>
                    <a:pt x="8680" y="9054"/>
                    <a:pt x="8215" y="9061"/>
                  </a:cubicBezTo>
                  <a:lnTo>
                    <a:pt x="1412" y="9061"/>
                  </a:lnTo>
                  <a:cubicBezTo>
                    <a:pt x="946" y="9054"/>
                    <a:pt x="565" y="8680"/>
                    <a:pt x="565" y="8215"/>
                  </a:cubicBezTo>
                  <a:lnTo>
                    <a:pt x="565" y="1411"/>
                  </a:lnTo>
                  <a:cubicBezTo>
                    <a:pt x="565" y="946"/>
                    <a:pt x="946" y="565"/>
                    <a:pt x="1412" y="565"/>
                  </a:cubicBezTo>
                  <a:close/>
                  <a:moveTo>
                    <a:pt x="1412" y="0"/>
                  </a:moveTo>
                  <a:cubicBezTo>
                    <a:pt x="634" y="0"/>
                    <a:pt x="1" y="633"/>
                    <a:pt x="1" y="1411"/>
                  </a:cubicBezTo>
                  <a:lnTo>
                    <a:pt x="1" y="8215"/>
                  </a:lnTo>
                  <a:cubicBezTo>
                    <a:pt x="1" y="8985"/>
                    <a:pt x="634" y="9618"/>
                    <a:pt x="1412" y="9618"/>
                  </a:cubicBezTo>
                  <a:lnTo>
                    <a:pt x="8215" y="9618"/>
                  </a:lnTo>
                  <a:cubicBezTo>
                    <a:pt x="8985" y="9618"/>
                    <a:pt x="9618" y="8985"/>
                    <a:pt x="9618" y="8215"/>
                  </a:cubicBezTo>
                  <a:lnTo>
                    <a:pt x="9618" y="1411"/>
                  </a:lnTo>
                  <a:cubicBezTo>
                    <a:pt x="9618" y="633"/>
                    <a:pt x="8985" y="0"/>
                    <a:pt x="8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4"/>
          <p:cNvGrpSpPr/>
          <p:nvPr/>
        </p:nvGrpSpPr>
        <p:grpSpPr>
          <a:xfrm>
            <a:off x="2070654" y="3729366"/>
            <a:ext cx="365766" cy="365754"/>
            <a:chOff x="10837475" y="4186130"/>
            <a:chExt cx="532566" cy="532626"/>
          </a:xfrm>
        </p:grpSpPr>
        <p:sp>
          <p:nvSpPr>
            <p:cNvPr id="1660" name="Google Shape;1660;p44"/>
            <p:cNvSpPr/>
            <p:nvPr/>
          </p:nvSpPr>
          <p:spPr>
            <a:xfrm>
              <a:off x="11017248" y="4270473"/>
              <a:ext cx="170373" cy="365205"/>
            </a:xfrm>
            <a:custGeom>
              <a:avLst/>
              <a:gdLst/>
              <a:ahLst/>
              <a:cxnLst/>
              <a:rect l="l" t="t" r="r" b="b"/>
              <a:pathLst>
                <a:path w="2828" h="6062" extrusionOk="0">
                  <a:moveTo>
                    <a:pt x="2532" y="0"/>
                  </a:moveTo>
                  <a:cubicBezTo>
                    <a:pt x="2431" y="0"/>
                    <a:pt x="2334" y="59"/>
                    <a:pt x="2294" y="157"/>
                  </a:cubicBezTo>
                  <a:lnTo>
                    <a:pt x="97" y="5694"/>
                  </a:lnTo>
                  <a:cubicBezTo>
                    <a:pt x="0" y="5903"/>
                    <a:pt x="175" y="6062"/>
                    <a:pt x="344" y="6062"/>
                  </a:cubicBezTo>
                  <a:cubicBezTo>
                    <a:pt x="441" y="6062"/>
                    <a:pt x="536" y="6010"/>
                    <a:pt x="578" y="5885"/>
                  </a:cubicBezTo>
                  <a:lnTo>
                    <a:pt x="2775" y="347"/>
                  </a:lnTo>
                  <a:cubicBezTo>
                    <a:pt x="2828" y="218"/>
                    <a:pt x="2759" y="65"/>
                    <a:pt x="2630" y="12"/>
                  </a:cubicBezTo>
                  <a:lnTo>
                    <a:pt x="2630" y="19"/>
                  </a:lnTo>
                  <a:cubicBezTo>
                    <a:pt x="2598" y="6"/>
                    <a:pt x="2565" y="0"/>
                    <a:pt x="2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1" name="Google Shape;1661;p44"/>
            <p:cNvSpPr/>
            <p:nvPr/>
          </p:nvSpPr>
          <p:spPr>
            <a:xfrm>
              <a:off x="10916457" y="4270353"/>
              <a:ext cx="166397" cy="156035"/>
            </a:xfrm>
            <a:custGeom>
              <a:avLst/>
              <a:gdLst/>
              <a:ahLst/>
              <a:cxnLst/>
              <a:rect l="l" t="t" r="r" b="b"/>
              <a:pathLst>
                <a:path w="2762" h="2590" extrusionOk="0">
                  <a:moveTo>
                    <a:pt x="1381" y="0"/>
                  </a:moveTo>
                  <a:cubicBezTo>
                    <a:pt x="1252" y="0"/>
                    <a:pt x="1122" y="86"/>
                    <a:pt x="1122" y="258"/>
                  </a:cubicBezTo>
                  <a:lnTo>
                    <a:pt x="1122" y="1036"/>
                  </a:lnTo>
                  <a:lnTo>
                    <a:pt x="344" y="1036"/>
                  </a:lnTo>
                  <a:cubicBezTo>
                    <a:pt x="1" y="1036"/>
                    <a:pt x="1" y="1554"/>
                    <a:pt x="344" y="1554"/>
                  </a:cubicBezTo>
                  <a:lnTo>
                    <a:pt x="1122" y="1554"/>
                  </a:lnTo>
                  <a:lnTo>
                    <a:pt x="1122" y="2332"/>
                  </a:lnTo>
                  <a:cubicBezTo>
                    <a:pt x="1122" y="2504"/>
                    <a:pt x="1252" y="2590"/>
                    <a:pt x="1381" y="2590"/>
                  </a:cubicBezTo>
                  <a:cubicBezTo>
                    <a:pt x="1511" y="2590"/>
                    <a:pt x="1641" y="2504"/>
                    <a:pt x="1641" y="2332"/>
                  </a:cubicBezTo>
                  <a:lnTo>
                    <a:pt x="1641" y="1554"/>
                  </a:lnTo>
                  <a:lnTo>
                    <a:pt x="2419" y="1554"/>
                  </a:lnTo>
                  <a:cubicBezTo>
                    <a:pt x="2762" y="1554"/>
                    <a:pt x="2762" y="1036"/>
                    <a:pt x="2419" y="1036"/>
                  </a:cubicBezTo>
                  <a:lnTo>
                    <a:pt x="1641" y="1036"/>
                  </a:lnTo>
                  <a:lnTo>
                    <a:pt x="1641" y="258"/>
                  </a:lnTo>
                  <a:cubicBezTo>
                    <a:pt x="1641" y="86"/>
                    <a:pt x="1511"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2" name="Google Shape;1662;p44"/>
            <p:cNvSpPr/>
            <p:nvPr/>
          </p:nvSpPr>
          <p:spPr>
            <a:xfrm>
              <a:off x="10837475" y="4186130"/>
              <a:ext cx="532566" cy="532626"/>
            </a:xfrm>
            <a:custGeom>
              <a:avLst/>
              <a:gdLst/>
              <a:ahLst/>
              <a:cxnLst/>
              <a:rect l="l" t="t" r="r" b="b"/>
              <a:pathLst>
                <a:path w="8840" h="8841" extrusionOk="0">
                  <a:moveTo>
                    <a:pt x="7543" y="519"/>
                  </a:moveTo>
                  <a:cubicBezTo>
                    <a:pt x="7970" y="519"/>
                    <a:pt x="8321" y="863"/>
                    <a:pt x="8321" y="1297"/>
                  </a:cubicBezTo>
                  <a:lnTo>
                    <a:pt x="8321" y="7544"/>
                  </a:lnTo>
                  <a:cubicBezTo>
                    <a:pt x="8321" y="7979"/>
                    <a:pt x="7970" y="8322"/>
                    <a:pt x="7543" y="8322"/>
                  </a:cubicBezTo>
                  <a:lnTo>
                    <a:pt x="1289" y="8322"/>
                  </a:lnTo>
                  <a:cubicBezTo>
                    <a:pt x="862" y="8322"/>
                    <a:pt x="519" y="7979"/>
                    <a:pt x="519" y="7544"/>
                  </a:cubicBezTo>
                  <a:lnTo>
                    <a:pt x="519" y="1297"/>
                  </a:lnTo>
                  <a:cubicBezTo>
                    <a:pt x="519" y="863"/>
                    <a:pt x="862" y="519"/>
                    <a:pt x="1289" y="519"/>
                  </a:cubicBezTo>
                  <a:close/>
                  <a:moveTo>
                    <a:pt x="1289" y="1"/>
                  </a:moveTo>
                  <a:cubicBezTo>
                    <a:pt x="580" y="1"/>
                    <a:pt x="0" y="580"/>
                    <a:pt x="0" y="1290"/>
                  </a:cubicBezTo>
                  <a:lnTo>
                    <a:pt x="0" y="7544"/>
                  </a:lnTo>
                  <a:cubicBezTo>
                    <a:pt x="0" y="8261"/>
                    <a:pt x="580" y="8841"/>
                    <a:pt x="1289" y="8841"/>
                  </a:cubicBezTo>
                  <a:lnTo>
                    <a:pt x="7543" y="8841"/>
                  </a:lnTo>
                  <a:cubicBezTo>
                    <a:pt x="8260" y="8841"/>
                    <a:pt x="8832" y="8261"/>
                    <a:pt x="8840" y="7544"/>
                  </a:cubicBezTo>
                  <a:lnTo>
                    <a:pt x="8840" y="1297"/>
                  </a:lnTo>
                  <a:cubicBezTo>
                    <a:pt x="8832" y="580"/>
                    <a:pt x="8253" y="1"/>
                    <a:pt x="7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663" name="Google Shape;1663;p44"/>
            <p:cNvSpPr/>
            <p:nvPr/>
          </p:nvSpPr>
          <p:spPr>
            <a:xfrm>
              <a:off x="11124665" y="4540855"/>
              <a:ext cx="166397" cy="31327"/>
            </a:xfrm>
            <a:custGeom>
              <a:avLst/>
              <a:gdLst/>
              <a:ahLst/>
              <a:cxnLst/>
              <a:rect l="l" t="t" r="r" b="b"/>
              <a:pathLst>
                <a:path w="2762" h="520" extrusionOk="0">
                  <a:moveTo>
                    <a:pt x="343" y="1"/>
                  </a:moveTo>
                  <a:cubicBezTo>
                    <a:pt x="0" y="1"/>
                    <a:pt x="0" y="520"/>
                    <a:pt x="343" y="520"/>
                  </a:cubicBezTo>
                  <a:lnTo>
                    <a:pt x="2418" y="520"/>
                  </a:lnTo>
                  <a:cubicBezTo>
                    <a:pt x="2761" y="520"/>
                    <a:pt x="2761"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57" name="Google Shape;12581;p74">
            <a:extLst>
              <a:ext uri="{FF2B5EF4-FFF2-40B4-BE49-F238E27FC236}">
                <a16:creationId xmlns:a16="http://schemas.microsoft.com/office/drawing/2014/main" id="{F2416BB1-70D9-4AE7-B8B8-DA49875F924C}"/>
              </a:ext>
            </a:extLst>
          </p:cNvPr>
          <p:cNvGrpSpPr/>
          <p:nvPr/>
        </p:nvGrpSpPr>
        <p:grpSpPr>
          <a:xfrm>
            <a:off x="2323516" y="1738348"/>
            <a:ext cx="309517" cy="348071"/>
            <a:chOff x="2523000" y="1954875"/>
            <a:chExt cx="262325" cy="295000"/>
          </a:xfrm>
        </p:grpSpPr>
        <p:sp>
          <p:nvSpPr>
            <p:cNvPr id="58" name="Google Shape;12582;p74">
              <a:extLst>
                <a:ext uri="{FF2B5EF4-FFF2-40B4-BE49-F238E27FC236}">
                  <a16:creationId xmlns:a16="http://schemas.microsoft.com/office/drawing/2014/main" id="{24B22C4B-F2E2-47E4-9053-46656856E782}"/>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83;p74">
              <a:extLst>
                <a:ext uri="{FF2B5EF4-FFF2-40B4-BE49-F238E27FC236}">
                  <a16:creationId xmlns:a16="http://schemas.microsoft.com/office/drawing/2014/main" id="{A4D908AB-A2D0-4877-9571-A2953B925856}"/>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2581;p74">
            <a:extLst>
              <a:ext uri="{FF2B5EF4-FFF2-40B4-BE49-F238E27FC236}">
                <a16:creationId xmlns:a16="http://schemas.microsoft.com/office/drawing/2014/main" id="{9AA95D25-D50E-4D44-A095-68A16DD11778}"/>
              </a:ext>
            </a:extLst>
          </p:cNvPr>
          <p:cNvGrpSpPr/>
          <p:nvPr/>
        </p:nvGrpSpPr>
        <p:grpSpPr>
          <a:xfrm>
            <a:off x="2296260" y="3483080"/>
            <a:ext cx="309517" cy="348071"/>
            <a:chOff x="2523000" y="1954875"/>
            <a:chExt cx="262325" cy="295000"/>
          </a:xfrm>
        </p:grpSpPr>
        <p:sp>
          <p:nvSpPr>
            <p:cNvPr id="61" name="Google Shape;12582;p74">
              <a:extLst>
                <a:ext uri="{FF2B5EF4-FFF2-40B4-BE49-F238E27FC236}">
                  <a16:creationId xmlns:a16="http://schemas.microsoft.com/office/drawing/2014/main" id="{6859B66E-EB9C-46F4-A510-A2498A4789E6}"/>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583;p74">
              <a:extLst>
                <a:ext uri="{FF2B5EF4-FFF2-40B4-BE49-F238E27FC236}">
                  <a16:creationId xmlns:a16="http://schemas.microsoft.com/office/drawing/2014/main" id="{BBE7D86D-1265-487A-A259-C638A1152657}"/>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2581;p74">
            <a:extLst>
              <a:ext uri="{FF2B5EF4-FFF2-40B4-BE49-F238E27FC236}">
                <a16:creationId xmlns:a16="http://schemas.microsoft.com/office/drawing/2014/main" id="{5CE84E3E-DA2F-4325-AC89-D96340923054}"/>
              </a:ext>
            </a:extLst>
          </p:cNvPr>
          <p:cNvGrpSpPr/>
          <p:nvPr/>
        </p:nvGrpSpPr>
        <p:grpSpPr>
          <a:xfrm>
            <a:off x="5143198" y="1691693"/>
            <a:ext cx="309517" cy="348071"/>
            <a:chOff x="2523000" y="1954875"/>
            <a:chExt cx="262325" cy="295000"/>
          </a:xfrm>
        </p:grpSpPr>
        <p:sp>
          <p:nvSpPr>
            <p:cNvPr id="64" name="Google Shape;12582;p74">
              <a:extLst>
                <a:ext uri="{FF2B5EF4-FFF2-40B4-BE49-F238E27FC236}">
                  <a16:creationId xmlns:a16="http://schemas.microsoft.com/office/drawing/2014/main" id="{F323443F-6624-47AC-A664-A4D651006863}"/>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583;p74">
              <a:extLst>
                <a:ext uri="{FF2B5EF4-FFF2-40B4-BE49-F238E27FC236}">
                  <a16:creationId xmlns:a16="http://schemas.microsoft.com/office/drawing/2014/main" id="{41458557-F9B2-4B1D-9CF1-AF08E302076A}"/>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2581;p74">
            <a:extLst>
              <a:ext uri="{FF2B5EF4-FFF2-40B4-BE49-F238E27FC236}">
                <a16:creationId xmlns:a16="http://schemas.microsoft.com/office/drawing/2014/main" id="{BC3B7797-D2C1-4F3E-B25D-6A799EBD93A2}"/>
              </a:ext>
            </a:extLst>
          </p:cNvPr>
          <p:cNvGrpSpPr/>
          <p:nvPr/>
        </p:nvGrpSpPr>
        <p:grpSpPr>
          <a:xfrm>
            <a:off x="5163001" y="3494872"/>
            <a:ext cx="309517" cy="348071"/>
            <a:chOff x="2523000" y="1954875"/>
            <a:chExt cx="262325" cy="295000"/>
          </a:xfrm>
        </p:grpSpPr>
        <p:sp>
          <p:nvSpPr>
            <p:cNvPr id="67" name="Google Shape;12582;p74">
              <a:extLst>
                <a:ext uri="{FF2B5EF4-FFF2-40B4-BE49-F238E27FC236}">
                  <a16:creationId xmlns:a16="http://schemas.microsoft.com/office/drawing/2014/main" id="{3708AB03-D6D8-4CEC-9282-CD91FBF2CEE9}"/>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583;p74">
              <a:extLst>
                <a:ext uri="{FF2B5EF4-FFF2-40B4-BE49-F238E27FC236}">
                  <a16:creationId xmlns:a16="http://schemas.microsoft.com/office/drawing/2014/main" id="{19EA85C1-EABA-4AFE-8332-D789773660D6}"/>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47"/>
          <p:cNvSpPr/>
          <p:nvPr/>
        </p:nvSpPr>
        <p:spPr>
          <a:xfrm>
            <a:off x="5308930" y="1126411"/>
            <a:ext cx="2355000" cy="627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txBox="1">
            <a:spLocks noGrp="1"/>
          </p:cNvSpPr>
          <p:nvPr>
            <p:ph type="title"/>
          </p:nvPr>
        </p:nvSpPr>
        <p:spPr>
          <a:xfrm>
            <a:off x="5496430" y="1153711"/>
            <a:ext cx="198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776" name="Google Shape;1776;p47"/>
          <p:cNvSpPr txBox="1">
            <a:spLocks noGrp="1"/>
          </p:cNvSpPr>
          <p:nvPr>
            <p:ph type="subTitle" idx="1"/>
          </p:nvPr>
        </p:nvSpPr>
        <p:spPr>
          <a:xfrm>
            <a:off x="5131452" y="2497220"/>
            <a:ext cx="3618182" cy="80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Demo1:  </a:t>
            </a:r>
            <a:r>
              <a:rPr lang="en-US"/>
              <a:t>https://github.com/Cobra-de1/NT521.M11.ANTN/tree/main/Seminar/demo1</a:t>
            </a:r>
            <a:endParaRPr lang="en"/>
          </a:p>
          <a:p>
            <a:pPr marL="0" lvl="0" indent="0" algn="ctr" rtl="0">
              <a:spcBef>
                <a:spcPts val="0"/>
              </a:spcBef>
              <a:spcAft>
                <a:spcPts val="1200"/>
              </a:spcAft>
              <a:buNone/>
            </a:pPr>
            <a:r>
              <a:rPr lang="en"/>
              <a:t>Demo2: </a:t>
            </a:r>
            <a:r>
              <a:rPr lang="en-US"/>
              <a:t>https://github.com/Cobra-de1/NT521.M11.ANTN/tree/main/Seminar/demo2</a:t>
            </a:r>
            <a:endParaRPr/>
          </a:p>
        </p:txBody>
      </p:sp>
      <p:pic>
        <p:nvPicPr>
          <p:cNvPr id="3" name="Picture 2">
            <a:extLst>
              <a:ext uri="{FF2B5EF4-FFF2-40B4-BE49-F238E27FC236}">
                <a16:creationId xmlns:a16="http://schemas.microsoft.com/office/drawing/2014/main" id="{26373A65-5DC8-47E4-83B8-1FDDB700291E}"/>
              </a:ext>
            </a:extLst>
          </p:cNvPr>
          <p:cNvPicPr>
            <a:picLocks noChangeAspect="1"/>
          </p:cNvPicPr>
          <p:nvPr/>
        </p:nvPicPr>
        <p:blipFill>
          <a:blip r:embed="rId3"/>
          <a:stretch>
            <a:fillRect/>
          </a:stretch>
        </p:blipFill>
        <p:spPr>
          <a:xfrm>
            <a:off x="1667570" y="725715"/>
            <a:ext cx="3463882" cy="37928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Demo2 </a:t>
            </a: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pic>
        <p:nvPicPr>
          <p:cNvPr id="3" name="Picture 2">
            <a:extLst>
              <a:ext uri="{FF2B5EF4-FFF2-40B4-BE49-F238E27FC236}">
                <a16:creationId xmlns:a16="http://schemas.microsoft.com/office/drawing/2014/main" id="{C5E181E6-D26D-4B25-86D3-A581EDA10662}"/>
              </a:ext>
            </a:extLst>
          </p:cNvPr>
          <p:cNvPicPr>
            <a:picLocks noChangeAspect="1"/>
          </p:cNvPicPr>
          <p:nvPr/>
        </p:nvPicPr>
        <p:blipFill>
          <a:blip r:embed="rId3"/>
          <a:stretch>
            <a:fillRect/>
          </a:stretch>
        </p:blipFill>
        <p:spPr>
          <a:xfrm>
            <a:off x="83386" y="1191238"/>
            <a:ext cx="3970364" cy="2446232"/>
          </a:xfrm>
          <a:prstGeom prst="rect">
            <a:avLst/>
          </a:prstGeom>
        </p:spPr>
      </p:pic>
      <p:sp>
        <p:nvSpPr>
          <p:cNvPr id="6" name="Arrow: Right 5">
            <a:extLst>
              <a:ext uri="{FF2B5EF4-FFF2-40B4-BE49-F238E27FC236}">
                <a16:creationId xmlns:a16="http://schemas.microsoft.com/office/drawing/2014/main" id="{4D049C24-4B2D-44A4-8E44-314E259C0BB7}"/>
              </a:ext>
            </a:extLst>
          </p:cNvPr>
          <p:cNvSpPr/>
          <p:nvPr/>
        </p:nvSpPr>
        <p:spPr>
          <a:xfrm>
            <a:off x="4243999" y="2136098"/>
            <a:ext cx="906905" cy="435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204B1E4D-133A-4272-B5B3-97216F1A9243}"/>
              </a:ext>
            </a:extLst>
          </p:cNvPr>
          <p:cNvSpPr txBox="1"/>
          <p:nvPr/>
        </p:nvSpPr>
        <p:spPr>
          <a:xfrm>
            <a:off x="2411451" y="1765422"/>
            <a:ext cx="4572000" cy="307777"/>
          </a:xfrm>
          <a:prstGeom prst="rect">
            <a:avLst/>
          </a:prstGeom>
          <a:noFill/>
        </p:spPr>
        <p:txBody>
          <a:bodyPr wrap="square">
            <a:spAutoFit/>
          </a:bodyPr>
          <a:lstStyle/>
          <a:p>
            <a:pPr marL="0" lvl="0" indent="0" algn="ctr" rtl="0">
              <a:spcBef>
                <a:spcPts val="0"/>
              </a:spcBef>
              <a:spcAft>
                <a:spcPts val="1200"/>
              </a:spcAft>
              <a:buNone/>
            </a:pPr>
            <a:r>
              <a:rPr lang="en-US">
                <a:solidFill>
                  <a:srgbClr val="263238"/>
                </a:solidFill>
                <a:latin typeface="Nunito"/>
                <a:ea typeface="Nunito"/>
                <a:cs typeface="Nunito"/>
                <a:sym typeface="Nunito"/>
              </a:rPr>
              <a:t>Dynamic liking</a:t>
            </a:r>
          </a:p>
        </p:txBody>
      </p:sp>
      <p:pic>
        <p:nvPicPr>
          <p:cNvPr id="9" name="Picture 8">
            <a:extLst>
              <a:ext uri="{FF2B5EF4-FFF2-40B4-BE49-F238E27FC236}">
                <a16:creationId xmlns:a16="http://schemas.microsoft.com/office/drawing/2014/main" id="{A64C03B6-5406-48F8-ABD6-590179680D14}"/>
              </a:ext>
            </a:extLst>
          </p:cNvPr>
          <p:cNvPicPr>
            <a:picLocks noChangeAspect="1"/>
          </p:cNvPicPr>
          <p:nvPr/>
        </p:nvPicPr>
        <p:blipFill>
          <a:blip r:embed="rId4"/>
          <a:stretch>
            <a:fillRect/>
          </a:stretch>
        </p:blipFill>
        <p:spPr>
          <a:xfrm>
            <a:off x="5341153" y="957942"/>
            <a:ext cx="3722327" cy="295270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37F19D2-4B44-4D8B-8E15-3C25135AD8C1}"/>
                  </a:ext>
                </a:extLst>
              </p14:cNvPr>
              <p14:cNvContentPartPr/>
              <p14:nvPr/>
            </p14:nvContentPartPr>
            <p14:xfrm>
              <a:off x="-450046" y="449560"/>
              <a:ext cx="360" cy="360"/>
            </p14:xfrm>
          </p:contentPart>
        </mc:Choice>
        <mc:Fallback xmlns="">
          <p:pic>
            <p:nvPicPr>
              <p:cNvPr id="11" name="Ink 10">
                <a:extLst>
                  <a:ext uri="{FF2B5EF4-FFF2-40B4-BE49-F238E27FC236}">
                    <a16:creationId xmlns:a16="http://schemas.microsoft.com/office/drawing/2014/main" id="{137F19D2-4B44-4D8B-8E15-3C25135AD8C1}"/>
                  </a:ext>
                </a:extLst>
              </p:cNvPr>
              <p:cNvPicPr/>
              <p:nvPr/>
            </p:nvPicPr>
            <p:blipFill>
              <a:blip r:embed="rId6"/>
              <a:stretch>
                <a:fillRect/>
              </a:stretch>
            </p:blipFill>
            <p:spPr>
              <a:xfrm>
                <a:off x="-459046" y="440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BE0AD68-6664-4B1C-B1D9-5608A15AE23C}"/>
                  </a:ext>
                </a:extLst>
              </p14:cNvPr>
              <p14:cNvContentPartPr/>
              <p14:nvPr/>
            </p14:nvContentPartPr>
            <p14:xfrm>
              <a:off x="-450046" y="449560"/>
              <a:ext cx="360" cy="360"/>
            </p14:xfrm>
          </p:contentPart>
        </mc:Choice>
        <mc:Fallback xmlns="">
          <p:pic>
            <p:nvPicPr>
              <p:cNvPr id="12" name="Ink 11">
                <a:extLst>
                  <a:ext uri="{FF2B5EF4-FFF2-40B4-BE49-F238E27FC236}">
                    <a16:creationId xmlns:a16="http://schemas.microsoft.com/office/drawing/2014/main" id="{8BE0AD68-6664-4B1C-B1D9-5608A15AE23C}"/>
                  </a:ext>
                </a:extLst>
              </p:cNvPr>
              <p:cNvPicPr/>
              <p:nvPr/>
            </p:nvPicPr>
            <p:blipFill>
              <a:blip r:embed="rId6"/>
              <a:stretch>
                <a:fillRect/>
              </a:stretch>
            </p:blipFill>
            <p:spPr>
              <a:xfrm>
                <a:off x="-459046" y="440920"/>
                <a:ext cx="18000" cy="18000"/>
              </a:xfrm>
              <a:prstGeom prst="rect">
                <a:avLst/>
              </a:prstGeom>
            </p:spPr>
          </p:pic>
        </mc:Fallback>
      </mc:AlternateContent>
    </p:spTree>
    <p:extLst>
      <p:ext uri="{BB962C8B-B14F-4D97-AF65-F5344CB8AC3E}">
        <p14:creationId xmlns:p14="http://schemas.microsoft.com/office/powerpoint/2010/main" val="105391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3" name="Picture 2">
            <a:extLst>
              <a:ext uri="{FF2B5EF4-FFF2-40B4-BE49-F238E27FC236}">
                <a16:creationId xmlns:a16="http://schemas.microsoft.com/office/drawing/2014/main" id="{9CAAD8DF-95B0-43E2-8B9C-961D3268B176}"/>
              </a:ext>
            </a:extLst>
          </p:cNvPr>
          <p:cNvPicPr>
            <a:picLocks noChangeAspect="1"/>
          </p:cNvPicPr>
          <p:nvPr/>
        </p:nvPicPr>
        <p:blipFill>
          <a:blip r:embed="rId3"/>
          <a:stretch>
            <a:fillRect/>
          </a:stretch>
        </p:blipFill>
        <p:spPr>
          <a:xfrm>
            <a:off x="96762" y="1233714"/>
            <a:ext cx="8950476" cy="2148114"/>
          </a:xfrm>
          <a:prstGeom prst="rect">
            <a:avLst/>
          </a:prstGeom>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72BD40C-AF3E-4152-AD48-288AA3A7AEB2}"/>
                  </a:ext>
                </a:extLst>
              </p14:cNvPr>
              <p14:cNvContentPartPr/>
              <p14:nvPr/>
            </p14:nvContentPartPr>
            <p14:xfrm>
              <a:off x="2819834" y="1508680"/>
              <a:ext cx="3936960" cy="415440"/>
            </p14:xfrm>
          </p:contentPart>
        </mc:Choice>
        <mc:Fallback xmlns="">
          <p:pic>
            <p:nvPicPr>
              <p:cNvPr id="10" name="Ink 9">
                <a:extLst>
                  <a:ext uri="{FF2B5EF4-FFF2-40B4-BE49-F238E27FC236}">
                    <a16:creationId xmlns:a16="http://schemas.microsoft.com/office/drawing/2014/main" id="{A72BD40C-AF3E-4152-AD48-288AA3A7AEB2}"/>
                  </a:ext>
                </a:extLst>
              </p:cNvPr>
              <p:cNvPicPr/>
              <p:nvPr/>
            </p:nvPicPr>
            <p:blipFill>
              <a:blip r:embed="rId5"/>
              <a:stretch>
                <a:fillRect/>
              </a:stretch>
            </p:blipFill>
            <p:spPr>
              <a:xfrm>
                <a:off x="2811194" y="1499680"/>
                <a:ext cx="39546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6FEB0A7-7C61-4D14-8803-4B904C591757}"/>
                  </a:ext>
                </a:extLst>
              </p14:cNvPr>
              <p14:cNvContentPartPr/>
              <p14:nvPr/>
            </p14:nvContentPartPr>
            <p14:xfrm>
              <a:off x="2770874" y="2611000"/>
              <a:ext cx="4046400" cy="343800"/>
            </p14:xfrm>
          </p:contentPart>
        </mc:Choice>
        <mc:Fallback xmlns="">
          <p:pic>
            <p:nvPicPr>
              <p:cNvPr id="12" name="Ink 11">
                <a:extLst>
                  <a:ext uri="{FF2B5EF4-FFF2-40B4-BE49-F238E27FC236}">
                    <a16:creationId xmlns:a16="http://schemas.microsoft.com/office/drawing/2014/main" id="{B6FEB0A7-7C61-4D14-8803-4B904C591757}"/>
                  </a:ext>
                </a:extLst>
              </p:cNvPr>
              <p:cNvPicPr/>
              <p:nvPr/>
            </p:nvPicPr>
            <p:blipFill>
              <a:blip r:embed="rId7"/>
              <a:stretch>
                <a:fillRect/>
              </a:stretch>
            </p:blipFill>
            <p:spPr>
              <a:xfrm>
                <a:off x="2761874" y="2602360"/>
                <a:ext cx="4064040" cy="361440"/>
              </a:xfrm>
              <a:prstGeom prst="rect">
                <a:avLst/>
              </a:prstGeom>
            </p:spPr>
          </p:pic>
        </mc:Fallback>
      </mc:AlternateContent>
    </p:spTree>
    <p:extLst>
      <p:ext uri="{BB962C8B-B14F-4D97-AF65-F5344CB8AC3E}">
        <p14:creationId xmlns:p14="http://schemas.microsoft.com/office/powerpoint/2010/main" val="94542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pic>
        <p:nvPicPr>
          <p:cNvPr id="6" name="Picture 5">
            <a:extLst>
              <a:ext uri="{FF2B5EF4-FFF2-40B4-BE49-F238E27FC236}">
                <a16:creationId xmlns:a16="http://schemas.microsoft.com/office/drawing/2014/main" id="{9C760DBC-8B75-40F2-82BC-F69B673A1F62}"/>
              </a:ext>
            </a:extLst>
          </p:cNvPr>
          <p:cNvPicPr>
            <a:picLocks noChangeAspect="1"/>
          </p:cNvPicPr>
          <p:nvPr/>
        </p:nvPicPr>
        <p:blipFill>
          <a:blip r:embed="rId3"/>
          <a:stretch>
            <a:fillRect/>
          </a:stretch>
        </p:blipFill>
        <p:spPr>
          <a:xfrm>
            <a:off x="1729520" y="940630"/>
            <a:ext cx="5075360" cy="1447925"/>
          </a:xfrm>
          <a:prstGeom prst="rect">
            <a:avLst/>
          </a:prstGeom>
        </p:spPr>
      </p:pic>
      <p:pic>
        <p:nvPicPr>
          <p:cNvPr id="8" name="Picture 7">
            <a:extLst>
              <a:ext uri="{FF2B5EF4-FFF2-40B4-BE49-F238E27FC236}">
                <a16:creationId xmlns:a16="http://schemas.microsoft.com/office/drawing/2014/main" id="{45806118-66B4-4EED-B807-AE0E0F0061B5}"/>
              </a:ext>
            </a:extLst>
          </p:cNvPr>
          <p:cNvPicPr>
            <a:picLocks noChangeAspect="1"/>
          </p:cNvPicPr>
          <p:nvPr/>
        </p:nvPicPr>
        <p:blipFill>
          <a:blip r:embed="rId4"/>
          <a:stretch>
            <a:fillRect/>
          </a:stretch>
        </p:blipFill>
        <p:spPr>
          <a:xfrm>
            <a:off x="300893" y="3103761"/>
            <a:ext cx="8443692" cy="1158340"/>
          </a:xfrm>
          <a:prstGeom prst="rect">
            <a:avLst/>
          </a:prstGeom>
        </p:spPr>
      </p:pic>
      <p:sp>
        <p:nvSpPr>
          <p:cNvPr id="9" name="Arrow: Down 8">
            <a:extLst>
              <a:ext uri="{FF2B5EF4-FFF2-40B4-BE49-F238E27FC236}">
                <a16:creationId xmlns:a16="http://schemas.microsoft.com/office/drawing/2014/main" id="{D97C53EC-5DBA-4CFA-895A-4D5716F0628A}"/>
              </a:ext>
            </a:extLst>
          </p:cNvPr>
          <p:cNvSpPr/>
          <p:nvPr/>
        </p:nvSpPr>
        <p:spPr>
          <a:xfrm>
            <a:off x="4020455" y="2461755"/>
            <a:ext cx="391887" cy="5383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64063E2-26A6-495D-A4A7-44D43ECF2E50}"/>
                  </a:ext>
                </a:extLst>
              </p14:cNvPr>
              <p14:cNvContentPartPr/>
              <p14:nvPr/>
            </p14:nvContentPartPr>
            <p14:xfrm>
              <a:off x="4334354" y="993526"/>
              <a:ext cx="1720440" cy="438120"/>
            </p14:xfrm>
          </p:contentPart>
        </mc:Choice>
        <mc:Fallback xmlns="">
          <p:pic>
            <p:nvPicPr>
              <p:cNvPr id="11" name="Ink 10">
                <a:extLst>
                  <a:ext uri="{FF2B5EF4-FFF2-40B4-BE49-F238E27FC236}">
                    <a16:creationId xmlns:a16="http://schemas.microsoft.com/office/drawing/2014/main" id="{D64063E2-26A6-495D-A4A7-44D43ECF2E50}"/>
                  </a:ext>
                </a:extLst>
              </p:cNvPr>
              <p:cNvPicPr/>
              <p:nvPr/>
            </p:nvPicPr>
            <p:blipFill>
              <a:blip r:embed="rId6"/>
              <a:stretch>
                <a:fillRect/>
              </a:stretch>
            </p:blipFill>
            <p:spPr>
              <a:xfrm>
                <a:off x="4316354" y="975526"/>
                <a:ext cx="175608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D240CA2-054B-40AC-9A2B-A48D41D1578A}"/>
                  </a:ext>
                </a:extLst>
              </p14:cNvPr>
              <p14:cNvContentPartPr/>
              <p14:nvPr/>
            </p14:nvContentPartPr>
            <p14:xfrm>
              <a:off x="1717514" y="1792366"/>
              <a:ext cx="1286640" cy="276840"/>
            </p14:xfrm>
          </p:contentPart>
        </mc:Choice>
        <mc:Fallback xmlns="">
          <p:pic>
            <p:nvPicPr>
              <p:cNvPr id="13" name="Ink 12">
                <a:extLst>
                  <a:ext uri="{FF2B5EF4-FFF2-40B4-BE49-F238E27FC236}">
                    <a16:creationId xmlns:a16="http://schemas.microsoft.com/office/drawing/2014/main" id="{AD240CA2-054B-40AC-9A2B-A48D41D1578A}"/>
                  </a:ext>
                </a:extLst>
              </p:cNvPr>
              <p:cNvPicPr/>
              <p:nvPr/>
            </p:nvPicPr>
            <p:blipFill>
              <a:blip r:embed="rId8"/>
              <a:stretch>
                <a:fillRect/>
              </a:stretch>
            </p:blipFill>
            <p:spPr>
              <a:xfrm>
                <a:off x="1699514" y="1774343"/>
                <a:ext cx="1322280" cy="31252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D2A75BD-5BA6-4942-8400-B1333EDB0F8F}"/>
                  </a:ext>
                </a:extLst>
              </p14:cNvPr>
              <p14:cNvContentPartPr/>
              <p14:nvPr/>
            </p14:nvContentPartPr>
            <p14:xfrm>
              <a:off x="4960754" y="1392406"/>
              <a:ext cx="1740240" cy="328320"/>
            </p14:xfrm>
          </p:contentPart>
        </mc:Choice>
        <mc:Fallback xmlns="">
          <p:pic>
            <p:nvPicPr>
              <p:cNvPr id="15" name="Ink 14">
                <a:extLst>
                  <a:ext uri="{FF2B5EF4-FFF2-40B4-BE49-F238E27FC236}">
                    <a16:creationId xmlns:a16="http://schemas.microsoft.com/office/drawing/2014/main" id="{AD2A75BD-5BA6-4942-8400-B1333EDB0F8F}"/>
                  </a:ext>
                </a:extLst>
              </p:cNvPr>
              <p:cNvPicPr/>
              <p:nvPr/>
            </p:nvPicPr>
            <p:blipFill>
              <a:blip r:embed="rId10"/>
              <a:stretch>
                <a:fillRect/>
              </a:stretch>
            </p:blipFill>
            <p:spPr>
              <a:xfrm>
                <a:off x="4942754" y="1374406"/>
                <a:ext cx="17758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B5027D-A6A1-4EAF-9948-859F74D95C0F}"/>
                  </a:ext>
                </a:extLst>
              </p14:cNvPr>
              <p14:cNvContentPartPr/>
              <p14:nvPr/>
            </p14:nvContentPartPr>
            <p14:xfrm>
              <a:off x="1730114" y="2140486"/>
              <a:ext cx="1262520" cy="218880"/>
            </p14:xfrm>
          </p:contentPart>
        </mc:Choice>
        <mc:Fallback xmlns="">
          <p:pic>
            <p:nvPicPr>
              <p:cNvPr id="17" name="Ink 16">
                <a:extLst>
                  <a:ext uri="{FF2B5EF4-FFF2-40B4-BE49-F238E27FC236}">
                    <a16:creationId xmlns:a16="http://schemas.microsoft.com/office/drawing/2014/main" id="{77B5027D-A6A1-4EAF-9948-859F74D95C0F}"/>
                  </a:ext>
                </a:extLst>
              </p:cNvPr>
              <p:cNvPicPr/>
              <p:nvPr/>
            </p:nvPicPr>
            <p:blipFill>
              <a:blip r:embed="rId12"/>
              <a:stretch>
                <a:fillRect/>
              </a:stretch>
            </p:blipFill>
            <p:spPr>
              <a:xfrm>
                <a:off x="1712114" y="2122486"/>
                <a:ext cx="1298160" cy="254520"/>
              </a:xfrm>
              <a:prstGeom prst="rect">
                <a:avLst/>
              </a:prstGeom>
            </p:spPr>
          </p:pic>
        </mc:Fallback>
      </mc:AlternateContent>
    </p:spTree>
    <p:extLst>
      <p:ext uri="{BB962C8B-B14F-4D97-AF65-F5344CB8AC3E}">
        <p14:creationId xmlns:p14="http://schemas.microsoft.com/office/powerpoint/2010/main" val="387258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6"/>
          <p:cNvSpPr/>
          <p:nvPr/>
        </p:nvSpPr>
        <p:spPr>
          <a:xfrm>
            <a:off x="831660" y="2170875"/>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831660" y="3932110"/>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831660" y="3051492"/>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831660" y="1290257"/>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txBox="1">
            <a:spLocks noGrp="1"/>
          </p:cNvSpPr>
          <p:nvPr>
            <p:ph type="title"/>
          </p:nvPr>
        </p:nvSpPr>
        <p:spPr>
          <a:xfrm flipH="1">
            <a:off x="710501" y="1388250"/>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12" name="Google Shape;1312;p36"/>
          <p:cNvSpPr txBox="1">
            <a:spLocks noGrp="1"/>
          </p:cNvSpPr>
          <p:nvPr>
            <p:ph type="title" idx="3"/>
          </p:nvPr>
        </p:nvSpPr>
        <p:spPr>
          <a:xfrm flipH="1">
            <a:off x="710501" y="2268868"/>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13" name="Google Shape;1313;p36"/>
          <p:cNvSpPr txBox="1">
            <a:spLocks noGrp="1"/>
          </p:cNvSpPr>
          <p:nvPr>
            <p:ph type="title" idx="6"/>
          </p:nvPr>
        </p:nvSpPr>
        <p:spPr>
          <a:xfrm flipH="1">
            <a:off x="710501" y="3149486"/>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14" name="Google Shape;1314;p36"/>
          <p:cNvSpPr txBox="1">
            <a:spLocks noGrp="1"/>
          </p:cNvSpPr>
          <p:nvPr>
            <p:ph type="title" idx="9"/>
          </p:nvPr>
        </p:nvSpPr>
        <p:spPr>
          <a:xfrm flipH="1">
            <a:off x="710501" y="4030103"/>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16" name="Google Shape;1316;p36"/>
          <p:cNvSpPr txBox="1">
            <a:spLocks noGrp="1"/>
          </p:cNvSpPr>
          <p:nvPr>
            <p:ph type="subTitle" idx="2"/>
          </p:nvPr>
        </p:nvSpPr>
        <p:spPr>
          <a:xfrm>
            <a:off x="2173882" y="1388250"/>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Tổng quan</a:t>
            </a:r>
            <a:endParaRPr sz="2400"/>
          </a:p>
        </p:txBody>
      </p:sp>
      <p:sp>
        <p:nvSpPr>
          <p:cNvPr id="1318" name="Google Shape;1318;p36"/>
          <p:cNvSpPr txBox="1">
            <a:spLocks noGrp="1"/>
          </p:cNvSpPr>
          <p:nvPr>
            <p:ph type="subTitle" idx="5"/>
          </p:nvPr>
        </p:nvSpPr>
        <p:spPr>
          <a:xfrm>
            <a:off x="2173881" y="2265125"/>
            <a:ext cx="3192797"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Kiến thức nền tảng</a:t>
            </a:r>
            <a:endParaRPr sz="2400"/>
          </a:p>
        </p:txBody>
      </p:sp>
      <p:sp>
        <p:nvSpPr>
          <p:cNvPr id="1320" name="Google Shape;1320;p36"/>
          <p:cNvSpPr txBox="1">
            <a:spLocks noGrp="1"/>
          </p:cNvSpPr>
          <p:nvPr>
            <p:ph type="subTitle" idx="8"/>
          </p:nvPr>
        </p:nvSpPr>
        <p:spPr>
          <a:xfrm>
            <a:off x="2159005" y="3213436"/>
            <a:ext cx="3136276"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Khai thác và biện pháp khắc phục</a:t>
            </a:r>
            <a:endParaRPr sz="2400"/>
          </a:p>
        </p:txBody>
      </p:sp>
      <p:sp>
        <p:nvSpPr>
          <p:cNvPr id="1322" name="Google Shape;1322;p36"/>
          <p:cNvSpPr txBox="1">
            <a:spLocks noGrp="1"/>
          </p:cNvSpPr>
          <p:nvPr>
            <p:ph type="subTitle" idx="14"/>
          </p:nvPr>
        </p:nvSpPr>
        <p:spPr>
          <a:xfrm>
            <a:off x="2173882" y="4033903"/>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Demo</a:t>
            </a:r>
            <a:endParaRPr sz="2400"/>
          </a:p>
        </p:txBody>
      </p:sp>
      <p:sp>
        <p:nvSpPr>
          <p:cNvPr id="1323" name="Google Shape;1323;p36"/>
          <p:cNvSpPr/>
          <p:nvPr/>
        </p:nvSpPr>
        <p:spPr>
          <a:xfrm>
            <a:off x="6034222" y="770405"/>
            <a:ext cx="148855" cy="148927"/>
          </a:xfrm>
          <a:custGeom>
            <a:avLst/>
            <a:gdLst/>
            <a:ahLst/>
            <a:cxnLst/>
            <a:rect l="l" t="t" r="r" b="b"/>
            <a:pathLst>
              <a:path w="2049" h="2050" extrusionOk="0">
                <a:moveTo>
                  <a:pt x="1030" y="1"/>
                </a:moveTo>
                <a:cubicBezTo>
                  <a:pt x="456" y="1"/>
                  <a:pt x="0" y="469"/>
                  <a:pt x="0" y="1031"/>
                </a:cubicBezTo>
                <a:cubicBezTo>
                  <a:pt x="0" y="1593"/>
                  <a:pt x="456" y="2049"/>
                  <a:pt x="1030" y="2049"/>
                </a:cubicBezTo>
                <a:cubicBezTo>
                  <a:pt x="1592" y="2049"/>
                  <a:pt x="2048" y="1593"/>
                  <a:pt x="2048" y="1031"/>
                </a:cubicBezTo>
                <a:cubicBezTo>
                  <a:pt x="2048" y="469"/>
                  <a:pt x="1592" y="1"/>
                  <a:pt x="1030"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36"/>
          <p:cNvGrpSpPr/>
          <p:nvPr/>
        </p:nvGrpSpPr>
        <p:grpSpPr>
          <a:xfrm>
            <a:off x="5332828" y="1093428"/>
            <a:ext cx="3453849" cy="3402010"/>
            <a:chOff x="4907678" y="531600"/>
            <a:chExt cx="3906185" cy="3847557"/>
          </a:xfrm>
        </p:grpSpPr>
        <p:grpSp>
          <p:nvGrpSpPr>
            <p:cNvPr id="1325" name="Google Shape;1325;p36"/>
            <p:cNvGrpSpPr/>
            <p:nvPr/>
          </p:nvGrpSpPr>
          <p:grpSpPr>
            <a:xfrm flipH="1">
              <a:off x="7371737" y="2459730"/>
              <a:ext cx="1442126" cy="1695229"/>
              <a:chOff x="4690603" y="1919292"/>
              <a:chExt cx="1442126" cy="1695229"/>
            </a:xfrm>
          </p:grpSpPr>
          <p:sp>
            <p:nvSpPr>
              <p:cNvPr id="1326" name="Google Shape;1326;p36"/>
              <p:cNvSpPr/>
              <p:nvPr/>
            </p:nvSpPr>
            <p:spPr>
              <a:xfrm>
                <a:off x="4690603" y="2708680"/>
                <a:ext cx="255138" cy="136287"/>
              </a:xfrm>
              <a:custGeom>
                <a:avLst/>
                <a:gdLst/>
                <a:ahLst/>
                <a:cxnLst/>
                <a:rect l="l" t="t" r="r" b="b"/>
                <a:pathLst>
                  <a:path w="3512" h="1876" extrusionOk="0">
                    <a:moveTo>
                      <a:pt x="1174" y="0"/>
                    </a:moveTo>
                    <a:cubicBezTo>
                      <a:pt x="870" y="0"/>
                      <a:pt x="592" y="64"/>
                      <a:pt x="398" y="226"/>
                    </a:cubicBezTo>
                    <a:cubicBezTo>
                      <a:pt x="12" y="565"/>
                      <a:pt x="0" y="1162"/>
                      <a:pt x="387" y="1513"/>
                    </a:cubicBezTo>
                    <a:cubicBezTo>
                      <a:pt x="653" y="1779"/>
                      <a:pt x="1070" y="1876"/>
                      <a:pt x="1463" y="1876"/>
                    </a:cubicBezTo>
                    <a:cubicBezTo>
                      <a:pt x="1606" y="1876"/>
                      <a:pt x="1745" y="1863"/>
                      <a:pt x="1873" y="1841"/>
                    </a:cubicBezTo>
                    <a:cubicBezTo>
                      <a:pt x="2435" y="1759"/>
                      <a:pt x="3512" y="1057"/>
                      <a:pt x="3512" y="1057"/>
                    </a:cubicBezTo>
                    <a:cubicBezTo>
                      <a:pt x="3512" y="1057"/>
                      <a:pt x="2833" y="495"/>
                      <a:pt x="2786" y="460"/>
                    </a:cubicBezTo>
                    <a:cubicBezTo>
                      <a:pt x="2418" y="230"/>
                      <a:pt x="1749" y="0"/>
                      <a:pt x="1174"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36"/>
              <p:cNvGrpSpPr/>
              <p:nvPr/>
            </p:nvGrpSpPr>
            <p:grpSpPr>
              <a:xfrm>
                <a:off x="4726273" y="1919292"/>
                <a:ext cx="1406456" cy="1695229"/>
                <a:chOff x="4726273" y="1919292"/>
                <a:chExt cx="1406456" cy="1695229"/>
              </a:xfrm>
            </p:grpSpPr>
            <p:sp>
              <p:nvSpPr>
                <p:cNvPr id="1328" name="Google Shape;1328;p36"/>
                <p:cNvSpPr/>
                <p:nvPr/>
              </p:nvSpPr>
              <p:spPr>
                <a:xfrm>
                  <a:off x="4726273" y="1919292"/>
                  <a:ext cx="1406456" cy="1695229"/>
                </a:xfrm>
                <a:custGeom>
                  <a:avLst/>
                  <a:gdLst/>
                  <a:ahLst/>
                  <a:cxnLst/>
                  <a:rect l="l" t="t" r="r" b="b"/>
                  <a:pathLst>
                    <a:path w="19360" h="23335" extrusionOk="0">
                      <a:moveTo>
                        <a:pt x="13691" y="1"/>
                      </a:moveTo>
                      <a:cubicBezTo>
                        <a:pt x="13571" y="1"/>
                        <a:pt x="13449" y="26"/>
                        <a:pt x="13332" y="78"/>
                      </a:cubicBezTo>
                      <a:cubicBezTo>
                        <a:pt x="12665" y="394"/>
                        <a:pt x="12466" y="1693"/>
                        <a:pt x="12559" y="2349"/>
                      </a:cubicBezTo>
                      <a:cubicBezTo>
                        <a:pt x="12559" y="2395"/>
                        <a:pt x="12790" y="3250"/>
                        <a:pt x="12805" y="3250"/>
                      </a:cubicBezTo>
                      <a:cubicBezTo>
                        <a:pt x="12805" y="3250"/>
                        <a:pt x="12805" y="3250"/>
                        <a:pt x="12805" y="3250"/>
                      </a:cubicBezTo>
                      <a:lnTo>
                        <a:pt x="12817" y="3238"/>
                      </a:lnTo>
                      <a:lnTo>
                        <a:pt x="12817" y="3238"/>
                      </a:lnTo>
                      <a:cubicBezTo>
                        <a:pt x="12782" y="3449"/>
                        <a:pt x="12747" y="3671"/>
                        <a:pt x="12711" y="3917"/>
                      </a:cubicBezTo>
                      <a:cubicBezTo>
                        <a:pt x="12653" y="4362"/>
                        <a:pt x="12594" y="4865"/>
                        <a:pt x="12571" y="5415"/>
                      </a:cubicBezTo>
                      <a:cubicBezTo>
                        <a:pt x="12536" y="6012"/>
                        <a:pt x="12536" y="6621"/>
                        <a:pt x="12571" y="7218"/>
                      </a:cubicBezTo>
                      <a:cubicBezTo>
                        <a:pt x="12606" y="7885"/>
                        <a:pt x="12700" y="8552"/>
                        <a:pt x="12852" y="9196"/>
                      </a:cubicBezTo>
                      <a:lnTo>
                        <a:pt x="12852" y="9219"/>
                      </a:lnTo>
                      <a:cubicBezTo>
                        <a:pt x="12735" y="9044"/>
                        <a:pt x="12407" y="8540"/>
                        <a:pt x="12384" y="8505"/>
                      </a:cubicBezTo>
                      <a:cubicBezTo>
                        <a:pt x="12035" y="8067"/>
                        <a:pt x="11186" y="7476"/>
                        <a:pt x="10522" y="7476"/>
                      </a:cubicBezTo>
                      <a:cubicBezTo>
                        <a:pt x="10406" y="7476"/>
                        <a:pt x="10296" y="7494"/>
                        <a:pt x="10195" y="7534"/>
                      </a:cubicBezTo>
                      <a:cubicBezTo>
                        <a:pt x="9715" y="7733"/>
                        <a:pt x="9528" y="8306"/>
                        <a:pt x="9774" y="8751"/>
                      </a:cubicBezTo>
                      <a:cubicBezTo>
                        <a:pt x="10008" y="9207"/>
                        <a:pt x="10605" y="9453"/>
                        <a:pt x="11085" y="9535"/>
                      </a:cubicBezTo>
                      <a:cubicBezTo>
                        <a:pt x="11156" y="9548"/>
                        <a:pt x="11238" y="9553"/>
                        <a:pt x="11328" y="9553"/>
                      </a:cubicBezTo>
                      <a:cubicBezTo>
                        <a:pt x="11912" y="9553"/>
                        <a:pt x="12794" y="9321"/>
                        <a:pt x="12875" y="9301"/>
                      </a:cubicBezTo>
                      <a:cubicBezTo>
                        <a:pt x="13039" y="9957"/>
                        <a:pt x="13262" y="10612"/>
                        <a:pt x="13519" y="11232"/>
                      </a:cubicBezTo>
                      <a:cubicBezTo>
                        <a:pt x="13660" y="11607"/>
                        <a:pt x="13823" y="11970"/>
                        <a:pt x="13987" y="12332"/>
                      </a:cubicBezTo>
                      <a:cubicBezTo>
                        <a:pt x="13894" y="12180"/>
                        <a:pt x="13800" y="12040"/>
                        <a:pt x="13788" y="12028"/>
                      </a:cubicBezTo>
                      <a:cubicBezTo>
                        <a:pt x="13429" y="11599"/>
                        <a:pt x="12584" y="10999"/>
                        <a:pt x="11915" y="10999"/>
                      </a:cubicBezTo>
                      <a:cubicBezTo>
                        <a:pt x="11800" y="10999"/>
                        <a:pt x="11689" y="11017"/>
                        <a:pt x="11588" y="11057"/>
                      </a:cubicBezTo>
                      <a:cubicBezTo>
                        <a:pt x="11120" y="11267"/>
                        <a:pt x="10921" y="11829"/>
                        <a:pt x="11178" y="12274"/>
                      </a:cubicBezTo>
                      <a:cubicBezTo>
                        <a:pt x="11412" y="12742"/>
                        <a:pt x="11998" y="12976"/>
                        <a:pt x="12489" y="13058"/>
                      </a:cubicBezTo>
                      <a:cubicBezTo>
                        <a:pt x="12559" y="13070"/>
                        <a:pt x="12640" y="13075"/>
                        <a:pt x="12728" y="13075"/>
                      </a:cubicBezTo>
                      <a:cubicBezTo>
                        <a:pt x="13243" y="13075"/>
                        <a:pt x="14001" y="12896"/>
                        <a:pt x="14221" y="12836"/>
                      </a:cubicBezTo>
                      <a:cubicBezTo>
                        <a:pt x="14280" y="12988"/>
                        <a:pt x="14350" y="13117"/>
                        <a:pt x="14409" y="13257"/>
                      </a:cubicBezTo>
                      <a:cubicBezTo>
                        <a:pt x="14725" y="13924"/>
                        <a:pt x="15041" y="14591"/>
                        <a:pt x="15333" y="15258"/>
                      </a:cubicBezTo>
                      <a:cubicBezTo>
                        <a:pt x="15439" y="15481"/>
                        <a:pt x="15532" y="15715"/>
                        <a:pt x="15626" y="15949"/>
                      </a:cubicBezTo>
                      <a:cubicBezTo>
                        <a:pt x="15544" y="15820"/>
                        <a:pt x="15462" y="15703"/>
                        <a:pt x="15450" y="15680"/>
                      </a:cubicBezTo>
                      <a:cubicBezTo>
                        <a:pt x="15092" y="15251"/>
                        <a:pt x="14250" y="14662"/>
                        <a:pt x="13581" y="14662"/>
                      </a:cubicBezTo>
                      <a:cubicBezTo>
                        <a:pt x="13464" y="14662"/>
                        <a:pt x="13353" y="14680"/>
                        <a:pt x="13250" y="14720"/>
                      </a:cubicBezTo>
                      <a:cubicBezTo>
                        <a:pt x="12782" y="14919"/>
                        <a:pt x="12594" y="15493"/>
                        <a:pt x="12840" y="15937"/>
                      </a:cubicBezTo>
                      <a:cubicBezTo>
                        <a:pt x="13074" y="16394"/>
                        <a:pt x="13671" y="16628"/>
                        <a:pt x="14151" y="16721"/>
                      </a:cubicBezTo>
                      <a:cubicBezTo>
                        <a:pt x="14224" y="16734"/>
                        <a:pt x="14307" y="16739"/>
                        <a:pt x="14395" y="16739"/>
                      </a:cubicBezTo>
                      <a:cubicBezTo>
                        <a:pt x="14891" y="16739"/>
                        <a:pt x="15578" y="16570"/>
                        <a:pt x="15836" y="16511"/>
                      </a:cubicBezTo>
                      <a:cubicBezTo>
                        <a:pt x="15930" y="16745"/>
                        <a:pt x="16012" y="16991"/>
                        <a:pt x="16094" y="17225"/>
                      </a:cubicBezTo>
                      <a:cubicBezTo>
                        <a:pt x="16141" y="17389"/>
                        <a:pt x="16199" y="17552"/>
                        <a:pt x="16234" y="17716"/>
                      </a:cubicBezTo>
                      <a:cubicBezTo>
                        <a:pt x="16281" y="17880"/>
                        <a:pt x="16316" y="18044"/>
                        <a:pt x="16363" y="18208"/>
                      </a:cubicBezTo>
                      <a:cubicBezTo>
                        <a:pt x="16422" y="18524"/>
                        <a:pt x="16504" y="18840"/>
                        <a:pt x="16550" y="19156"/>
                      </a:cubicBezTo>
                      <a:cubicBezTo>
                        <a:pt x="16597" y="19367"/>
                        <a:pt x="16632" y="19566"/>
                        <a:pt x="16667" y="19776"/>
                      </a:cubicBezTo>
                      <a:cubicBezTo>
                        <a:pt x="16574" y="19542"/>
                        <a:pt x="16363" y="19086"/>
                        <a:pt x="16340" y="19051"/>
                      </a:cubicBezTo>
                      <a:cubicBezTo>
                        <a:pt x="16035" y="18571"/>
                        <a:pt x="15602" y="18173"/>
                        <a:pt x="15099" y="17904"/>
                      </a:cubicBezTo>
                      <a:cubicBezTo>
                        <a:pt x="15064" y="17857"/>
                        <a:pt x="15029" y="17798"/>
                        <a:pt x="14982" y="17751"/>
                      </a:cubicBezTo>
                      <a:cubicBezTo>
                        <a:pt x="14808" y="17540"/>
                        <a:pt x="14559" y="17431"/>
                        <a:pt x="14309" y="17431"/>
                      </a:cubicBezTo>
                      <a:cubicBezTo>
                        <a:pt x="14087" y="17431"/>
                        <a:pt x="13865" y="17517"/>
                        <a:pt x="13695" y="17693"/>
                      </a:cubicBezTo>
                      <a:cubicBezTo>
                        <a:pt x="13203" y="18220"/>
                        <a:pt x="13472" y="19507"/>
                        <a:pt x="13800" y="20081"/>
                      </a:cubicBezTo>
                      <a:cubicBezTo>
                        <a:pt x="13812" y="20116"/>
                        <a:pt x="14057" y="20455"/>
                        <a:pt x="14210" y="20666"/>
                      </a:cubicBezTo>
                      <a:cubicBezTo>
                        <a:pt x="14104" y="20560"/>
                        <a:pt x="13999" y="20443"/>
                        <a:pt x="13882" y="20338"/>
                      </a:cubicBezTo>
                      <a:cubicBezTo>
                        <a:pt x="13648" y="20104"/>
                        <a:pt x="13414" y="19893"/>
                        <a:pt x="13168" y="19648"/>
                      </a:cubicBezTo>
                      <a:cubicBezTo>
                        <a:pt x="13039" y="19542"/>
                        <a:pt x="12910" y="19437"/>
                        <a:pt x="12782" y="19320"/>
                      </a:cubicBezTo>
                      <a:cubicBezTo>
                        <a:pt x="12653" y="19214"/>
                        <a:pt x="12513" y="19097"/>
                        <a:pt x="12372" y="18992"/>
                      </a:cubicBezTo>
                      <a:cubicBezTo>
                        <a:pt x="12056" y="18746"/>
                        <a:pt x="11717" y="18501"/>
                        <a:pt x="11377" y="18278"/>
                      </a:cubicBezTo>
                      <a:cubicBezTo>
                        <a:pt x="11565" y="18079"/>
                        <a:pt x="12255" y="17354"/>
                        <a:pt x="12431" y="16885"/>
                      </a:cubicBezTo>
                      <a:cubicBezTo>
                        <a:pt x="12606" y="16429"/>
                        <a:pt x="12688" y="15809"/>
                        <a:pt x="12419" y="15364"/>
                      </a:cubicBezTo>
                      <a:cubicBezTo>
                        <a:pt x="12251" y="15094"/>
                        <a:pt x="11962" y="14943"/>
                        <a:pt x="11668" y="14943"/>
                      </a:cubicBezTo>
                      <a:cubicBezTo>
                        <a:pt x="11489" y="14943"/>
                        <a:pt x="11310" y="14999"/>
                        <a:pt x="11155" y="15118"/>
                      </a:cubicBezTo>
                      <a:cubicBezTo>
                        <a:pt x="10581" y="15563"/>
                        <a:pt x="10663" y="16885"/>
                        <a:pt x="10886" y="17494"/>
                      </a:cubicBezTo>
                      <a:cubicBezTo>
                        <a:pt x="10897" y="17529"/>
                        <a:pt x="11108" y="17950"/>
                        <a:pt x="11237" y="18184"/>
                      </a:cubicBezTo>
                      <a:cubicBezTo>
                        <a:pt x="11026" y="18044"/>
                        <a:pt x="10815" y="17904"/>
                        <a:pt x="10605" y="17775"/>
                      </a:cubicBezTo>
                      <a:cubicBezTo>
                        <a:pt x="9984" y="17389"/>
                        <a:pt x="9341" y="17026"/>
                        <a:pt x="8697" y="16651"/>
                      </a:cubicBezTo>
                      <a:lnTo>
                        <a:pt x="8112" y="16312"/>
                      </a:lnTo>
                      <a:cubicBezTo>
                        <a:pt x="8182" y="16242"/>
                        <a:pt x="9025" y="15399"/>
                        <a:pt x="9212" y="14884"/>
                      </a:cubicBezTo>
                      <a:cubicBezTo>
                        <a:pt x="9388" y="14427"/>
                        <a:pt x="9481" y="13795"/>
                        <a:pt x="9200" y="13362"/>
                      </a:cubicBezTo>
                      <a:cubicBezTo>
                        <a:pt x="9040" y="13085"/>
                        <a:pt x="8748" y="12935"/>
                        <a:pt x="8451" y="12935"/>
                      </a:cubicBezTo>
                      <a:cubicBezTo>
                        <a:pt x="8272" y="12935"/>
                        <a:pt x="8091" y="12990"/>
                        <a:pt x="7936" y="13105"/>
                      </a:cubicBezTo>
                      <a:cubicBezTo>
                        <a:pt x="7363" y="13561"/>
                        <a:pt x="7445" y="14884"/>
                        <a:pt x="7667" y="15493"/>
                      </a:cubicBezTo>
                      <a:cubicBezTo>
                        <a:pt x="7690" y="15539"/>
                        <a:pt x="7995" y="16136"/>
                        <a:pt x="8077" y="16288"/>
                      </a:cubicBezTo>
                      <a:cubicBezTo>
                        <a:pt x="7655" y="16043"/>
                        <a:pt x="7222" y="15785"/>
                        <a:pt x="6824" y="15516"/>
                      </a:cubicBezTo>
                      <a:cubicBezTo>
                        <a:pt x="6263" y="15153"/>
                        <a:pt x="5736" y="14755"/>
                        <a:pt x="5233" y="14334"/>
                      </a:cubicBezTo>
                      <a:cubicBezTo>
                        <a:pt x="5268" y="14299"/>
                        <a:pt x="6146" y="13421"/>
                        <a:pt x="6344" y="12894"/>
                      </a:cubicBezTo>
                      <a:cubicBezTo>
                        <a:pt x="6520" y="12438"/>
                        <a:pt x="6602" y="11817"/>
                        <a:pt x="6333" y="11373"/>
                      </a:cubicBezTo>
                      <a:cubicBezTo>
                        <a:pt x="6167" y="11098"/>
                        <a:pt x="5880" y="10948"/>
                        <a:pt x="5589" y="10948"/>
                      </a:cubicBezTo>
                      <a:cubicBezTo>
                        <a:pt x="5408" y="10948"/>
                        <a:pt x="5226" y="11006"/>
                        <a:pt x="5069" y="11127"/>
                      </a:cubicBezTo>
                      <a:cubicBezTo>
                        <a:pt x="4495" y="11572"/>
                        <a:pt x="4577" y="12894"/>
                        <a:pt x="4800" y="13503"/>
                      </a:cubicBezTo>
                      <a:cubicBezTo>
                        <a:pt x="4811" y="13550"/>
                        <a:pt x="5151" y="14205"/>
                        <a:pt x="5221" y="14310"/>
                      </a:cubicBezTo>
                      <a:cubicBezTo>
                        <a:pt x="5186" y="14287"/>
                        <a:pt x="5151" y="14264"/>
                        <a:pt x="5127" y="14240"/>
                      </a:cubicBezTo>
                      <a:cubicBezTo>
                        <a:pt x="4636" y="13795"/>
                        <a:pt x="4179" y="13316"/>
                        <a:pt x="3781" y="12789"/>
                      </a:cubicBezTo>
                      <a:cubicBezTo>
                        <a:pt x="3547" y="12496"/>
                        <a:pt x="3348" y="12215"/>
                        <a:pt x="3161" y="11935"/>
                      </a:cubicBezTo>
                      <a:cubicBezTo>
                        <a:pt x="3337" y="11782"/>
                        <a:pt x="4156" y="11104"/>
                        <a:pt x="4390" y="10659"/>
                      </a:cubicBezTo>
                      <a:cubicBezTo>
                        <a:pt x="4612" y="10202"/>
                        <a:pt x="4764" y="9605"/>
                        <a:pt x="4530" y="9137"/>
                      </a:cubicBezTo>
                      <a:cubicBezTo>
                        <a:pt x="4386" y="8816"/>
                        <a:pt x="4070" y="8632"/>
                        <a:pt x="3742" y="8632"/>
                      </a:cubicBezTo>
                      <a:cubicBezTo>
                        <a:pt x="3593" y="8632"/>
                        <a:pt x="3441" y="8670"/>
                        <a:pt x="3301" y="8751"/>
                      </a:cubicBezTo>
                      <a:cubicBezTo>
                        <a:pt x="2681" y="9137"/>
                        <a:pt x="2623" y="10448"/>
                        <a:pt x="2775" y="11092"/>
                      </a:cubicBezTo>
                      <a:cubicBezTo>
                        <a:pt x="2786" y="11127"/>
                        <a:pt x="2915" y="11466"/>
                        <a:pt x="3009" y="11712"/>
                      </a:cubicBezTo>
                      <a:cubicBezTo>
                        <a:pt x="2927" y="11583"/>
                        <a:pt x="2833" y="11455"/>
                        <a:pt x="2763" y="11326"/>
                      </a:cubicBezTo>
                      <a:cubicBezTo>
                        <a:pt x="2470" y="10858"/>
                        <a:pt x="2225" y="10413"/>
                        <a:pt x="2026" y="10003"/>
                      </a:cubicBezTo>
                      <a:cubicBezTo>
                        <a:pt x="1909" y="9781"/>
                        <a:pt x="1803" y="9570"/>
                        <a:pt x="1710" y="9371"/>
                      </a:cubicBezTo>
                      <a:cubicBezTo>
                        <a:pt x="1815" y="9137"/>
                        <a:pt x="2213" y="8189"/>
                        <a:pt x="2213" y="7686"/>
                      </a:cubicBezTo>
                      <a:cubicBezTo>
                        <a:pt x="2201" y="7183"/>
                        <a:pt x="2061" y="6574"/>
                        <a:pt x="1639" y="6270"/>
                      </a:cubicBezTo>
                      <a:cubicBezTo>
                        <a:pt x="1483" y="6146"/>
                        <a:pt x="1297" y="6087"/>
                        <a:pt x="1111" y="6087"/>
                      </a:cubicBezTo>
                      <a:cubicBezTo>
                        <a:pt x="824" y="6087"/>
                        <a:pt x="539" y="6229"/>
                        <a:pt x="375" y="6492"/>
                      </a:cubicBezTo>
                      <a:cubicBezTo>
                        <a:pt x="1" y="7124"/>
                        <a:pt x="551" y="8318"/>
                        <a:pt x="984" y="8810"/>
                      </a:cubicBezTo>
                      <a:cubicBezTo>
                        <a:pt x="1019" y="8844"/>
                        <a:pt x="1673" y="9430"/>
                        <a:pt x="1686" y="9430"/>
                      </a:cubicBezTo>
                      <a:cubicBezTo>
                        <a:pt x="1686" y="9430"/>
                        <a:pt x="1686" y="9430"/>
                        <a:pt x="1686" y="9430"/>
                      </a:cubicBezTo>
                      <a:lnTo>
                        <a:pt x="1686" y="9418"/>
                      </a:lnTo>
                      <a:cubicBezTo>
                        <a:pt x="1768" y="9605"/>
                        <a:pt x="1862" y="9804"/>
                        <a:pt x="1979" y="10027"/>
                      </a:cubicBezTo>
                      <a:cubicBezTo>
                        <a:pt x="2178" y="10436"/>
                        <a:pt x="2412" y="10893"/>
                        <a:pt x="2693" y="11361"/>
                      </a:cubicBezTo>
                      <a:cubicBezTo>
                        <a:pt x="2997" y="11888"/>
                        <a:pt x="3325" y="12379"/>
                        <a:pt x="3676" y="12859"/>
                      </a:cubicBezTo>
                      <a:cubicBezTo>
                        <a:pt x="4074" y="13398"/>
                        <a:pt x="4519" y="13901"/>
                        <a:pt x="5010" y="14357"/>
                      </a:cubicBezTo>
                      <a:lnTo>
                        <a:pt x="5034" y="14381"/>
                      </a:lnTo>
                      <a:cubicBezTo>
                        <a:pt x="4835" y="14287"/>
                        <a:pt x="4285" y="14041"/>
                        <a:pt x="4238" y="14030"/>
                      </a:cubicBezTo>
                      <a:cubicBezTo>
                        <a:pt x="4011" y="13961"/>
                        <a:pt x="3692" y="13916"/>
                        <a:pt x="3357" y="13916"/>
                      </a:cubicBezTo>
                      <a:cubicBezTo>
                        <a:pt x="2774" y="13916"/>
                        <a:pt x="2145" y="14053"/>
                        <a:pt x="1885" y="14439"/>
                      </a:cubicBezTo>
                      <a:cubicBezTo>
                        <a:pt x="1593" y="14861"/>
                        <a:pt x="1745" y="15446"/>
                        <a:pt x="2213" y="15680"/>
                      </a:cubicBezTo>
                      <a:cubicBezTo>
                        <a:pt x="2403" y="15792"/>
                        <a:pt x="2620" y="15837"/>
                        <a:pt x="2840" y="15837"/>
                      </a:cubicBezTo>
                      <a:cubicBezTo>
                        <a:pt x="3148" y="15837"/>
                        <a:pt x="3463" y="15749"/>
                        <a:pt x="3723" y="15633"/>
                      </a:cubicBezTo>
                      <a:cubicBezTo>
                        <a:pt x="4226" y="15411"/>
                        <a:pt x="5022" y="14521"/>
                        <a:pt x="5092" y="14451"/>
                      </a:cubicBezTo>
                      <a:cubicBezTo>
                        <a:pt x="5595" y="14907"/>
                        <a:pt x="6134" y="15329"/>
                        <a:pt x="6696" y="15703"/>
                      </a:cubicBezTo>
                      <a:cubicBezTo>
                        <a:pt x="7023" y="15937"/>
                        <a:pt x="7363" y="16148"/>
                        <a:pt x="7702" y="16370"/>
                      </a:cubicBezTo>
                      <a:cubicBezTo>
                        <a:pt x="7527" y="16288"/>
                        <a:pt x="7374" y="16218"/>
                        <a:pt x="7363" y="16218"/>
                      </a:cubicBezTo>
                      <a:cubicBezTo>
                        <a:pt x="7131" y="16149"/>
                        <a:pt x="6807" y="16104"/>
                        <a:pt x="6470" y="16104"/>
                      </a:cubicBezTo>
                      <a:cubicBezTo>
                        <a:pt x="5888" y="16104"/>
                        <a:pt x="5265" y="16238"/>
                        <a:pt x="4999" y="16616"/>
                      </a:cubicBezTo>
                      <a:cubicBezTo>
                        <a:pt x="4718" y="17049"/>
                        <a:pt x="4870" y="17634"/>
                        <a:pt x="5326" y="17868"/>
                      </a:cubicBezTo>
                      <a:cubicBezTo>
                        <a:pt x="5505" y="17967"/>
                        <a:pt x="5711" y="18007"/>
                        <a:pt x="5924" y="18007"/>
                      </a:cubicBezTo>
                      <a:cubicBezTo>
                        <a:pt x="6242" y="18007"/>
                        <a:pt x="6574" y="17917"/>
                        <a:pt x="6848" y="17798"/>
                      </a:cubicBezTo>
                      <a:cubicBezTo>
                        <a:pt x="7293" y="17599"/>
                        <a:pt x="7995" y="16850"/>
                        <a:pt x="8170" y="16651"/>
                      </a:cubicBezTo>
                      <a:cubicBezTo>
                        <a:pt x="8299" y="16733"/>
                        <a:pt x="8428" y="16815"/>
                        <a:pt x="8568" y="16897"/>
                      </a:cubicBezTo>
                      <a:cubicBezTo>
                        <a:pt x="9200" y="17283"/>
                        <a:pt x="9832" y="17658"/>
                        <a:pt x="10441" y="18056"/>
                      </a:cubicBezTo>
                      <a:cubicBezTo>
                        <a:pt x="10652" y="18184"/>
                        <a:pt x="10862" y="18337"/>
                        <a:pt x="11061" y="18477"/>
                      </a:cubicBezTo>
                      <a:cubicBezTo>
                        <a:pt x="10921" y="18407"/>
                        <a:pt x="10780" y="18360"/>
                        <a:pt x="10769" y="18348"/>
                      </a:cubicBezTo>
                      <a:cubicBezTo>
                        <a:pt x="10542" y="18280"/>
                        <a:pt x="10223" y="18235"/>
                        <a:pt x="9887" y="18235"/>
                      </a:cubicBezTo>
                      <a:cubicBezTo>
                        <a:pt x="9303" y="18235"/>
                        <a:pt x="8672" y="18371"/>
                        <a:pt x="8404" y="18758"/>
                      </a:cubicBezTo>
                      <a:cubicBezTo>
                        <a:pt x="8124" y="19179"/>
                        <a:pt x="8276" y="19765"/>
                        <a:pt x="8732" y="19999"/>
                      </a:cubicBezTo>
                      <a:cubicBezTo>
                        <a:pt x="8914" y="20101"/>
                        <a:pt x="9122" y="20142"/>
                        <a:pt x="9334" y="20142"/>
                      </a:cubicBezTo>
                      <a:cubicBezTo>
                        <a:pt x="9655" y="20142"/>
                        <a:pt x="9986" y="20048"/>
                        <a:pt x="10254" y="19928"/>
                      </a:cubicBezTo>
                      <a:cubicBezTo>
                        <a:pt x="10698" y="19729"/>
                        <a:pt x="11330" y="19051"/>
                        <a:pt x="11553" y="18817"/>
                      </a:cubicBezTo>
                      <a:cubicBezTo>
                        <a:pt x="11752" y="18969"/>
                        <a:pt x="11962" y="19121"/>
                        <a:pt x="12161" y="19285"/>
                      </a:cubicBezTo>
                      <a:cubicBezTo>
                        <a:pt x="12290" y="19390"/>
                        <a:pt x="12419" y="19495"/>
                        <a:pt x="12548" y="19612"/>
                      </a:cubicBezTo>
                      <a:lnTo>
                        <a:pt x="12922" y="19952"/>
                      </a:lnTo>
                      <a:cubicBezTo>
                        <a:pt x="13145" y="20174"/>
                        <a:pt x="13390" y="20408"/>
                        <a:pt x="13601" y="20631"/>
                      </a:cubicBezTo>
                      <a:cubicBezTo>
                        <a:pt x="13753" y="20783"/>
                        <a:pt x="13894" y="20935"/>
                        <a:pt x="14046" y="21087"/>
                      </a:cubicBezTo>
                      <a:cubicBezTo>
                        <a:pt x="13835" y="20947"/>
                        <a:pt x="13414" y="20689"/>
                        <a:pt x="13379" y="20666"/>
                      </a:cubicBezTo>
                      <a:cubicBezTo>
                        <a:pt x="13058" y="20512"/>
                        <a:pt x="12519" y="20379"/>
                        <a:pt x="12015" y="20379"/>
                      </a:cubicBezTo>
                      <a:cubicBezTo>
                        <a:pt x="11599" y="20379"/>
                        <a:pt x="11207" y="20469"/>
                        <a:pt x="10979" y="20713"/>
                      </a:cubicBezTo>
                      <a:cubicBezTo>
                        <a:pt x="10628" y="21087"/>
                        <a:pt x="10698" y="21684"/>
                        <a:pt x="11108" y="21988"/>
                      </a:cubicBezTo>
                      <a:cubicBezTo>
                        <a:pt x="11347" y="22172"/>
                        <a:pt x="11661" y="22241"/>
                        <a:pt x="11976" y="22241"/>
                      </a:cubicBezTo>
                      <a:cubicBezTo>
                        <a:pt x="12202" y="22241"/>
                        <a:pt x="12429" y="22206"/>
                        <a:pt x="12630" y="22152"/>
                      </a:cubicBezTo>
                      <a:cubicBezTo>
                        <a:pt x="13145" y="22000"/>
                        <a:pt x="14034" y="21286"/>
                        <a:pt x="14139" y="21192"/>
                      </a:cubicBezTo>
                      <a:cubicBezTo>
                        <a:pt x="14385" y="21450"/>
                        <a:pt x="14608" y="21696"/>
                        <a:pt x="14818" y="21930"/>
                      </a:cubicBezTo>
                      <a:cubicBezTo>
                        <a:pt x="15298" y="22445"/>
                        <a:pt x="15696" y="22925"/>
                        <a:pt x="16035" y="23334"/>
                      </a:cubicBezTo>
                      <a:lnTo>
                        <a:pt x="16445" y="23077"/>
                      </a:lnTo>
                      <a:cubicBezTo>
                        <a:pt x="16082" y="22655"/>
                        <a:pt x="15649" y="22176"/>
                        <a:pt x="15146" y="21625"/>
                      </a:cubicBezTo>
                      <a:cubicBezTo>
                        <a:pt x="14900" y="21380"/>
                        <a:pt x="14643" y="21111"/>
                        <a:pt x="14362" y="20830"/>
                      </a:cubicBezTo>
                      <a:cubicBezTo>
                        <a:pt x="14584" y="20537"/>
                        <a:pt x="14783" y="20221"/>
                        <a:pt x="14970" y="19905"/>
                      </a:cubicBezTo>
                      <a:cubicBezTo>
                        <a:pt x="15177" y="19960"/>
                        <a:pt x="15465" y="19977"/>
                        <a:pt x="15749" y="19977"/>
                      </a:cubicBezTo>
                      <a:cubicBezTo>
                        <a:pt x="16189" y="19977"/>
                        <a:pt x="16617" y="19936"/>
                        <a:pt x="16703" y="19928"/>
                      </a:cubicBezTo>
                      <a:cubicBezTo>
                        <a:pt x="16761" y="20268"/>
                        <a:pt x="16808" y="20596"/>
                        <a:pt x="16855" y="20912"/>
                      </a:cubicBezTo>
                      <a:cubicBezTo>
                        <a:pt x="16960" y="21567"/>
                        <a:pt x="17030" y="22164"/>
                        <a:pt x="17089" y="22667"/>
                      </a:cubicBezTo>
                      <a:lnTo>
                        <a:pt x="17522" y="22398"/>
                      </a:lnTo>
                      <a:cubicBezTo>
                        <a:pt x="17463" y="21930"/>
                        <a:pt x="17381" y="21415"/>
                        <a:pt x="17288" y="20841"/>
                      </a:cubicBezTo>
                      <a:cubicBezTo>
                        <a:pt x="17229" y="20490"/>
                        <a:pt x="17159" y="20127"/>
                        <a:pt x="17077" y="19753"/>
                      </a:cubicBezTo>
                      <a:cubicBezTo>
                        <a:pt x="17218" y="19694"/>
                        <a:pt x="18294" y="19296"/>
                        <a:pt x="18669" y="18922"/>
                      </a:cubicBezTo>
                      <a:cubicBezTo>
                        <a:pt x="19020" y="18571"/>
                        <a:pt x="19359" y="18044"/>
                        <a:pt x="19289" y="17529"/>
                      </a:cubicBezTo>
                      <a:cubicBezTo>
                        <a:pt x="19248" y="17076"/>
                        <a:pt x="18871" y="16750"/>
                        <a:pt x="18439" y="16750"/>
                      </a:cubicBezTo>
                      <a:cubicBezTo>
                        <a:pt x="18380" y="16750"/>
                        <a:pt x="18320" y="16756"/>
                        <a:pt x="18259" y="16768"/>
                      </a:cubicBezTo>
                      <a:cubicBezTo>
                        <a:pt x="17545" y="16932"/>
                        <a:pt x="17065" y="18161"/>
                        <a:pt x="17019" y="18817"/>
                      </a:cubicBezTo>
                      <a:cubicBezTo>
                        <a:pt x="17019" y="18852"/>
                        <a:pt x="17030" y="19273"/>
                        <a:pt x="17042" y="19542"/>
                      </a:cubicBezTo>
                      <a:cubicBezTo>
                        <a:pt x="17007" y="19390"/>
                        <a:pt x="16983" y="19238"/>
                        <a:pt x="16948" y="19074"/>
                      </a:cubicBezTo>
                      <a:cubicBezTo>
                        <a:pt x="16878" y="18758"/>
                        <a:pt x="16796" y="18454"/>
                        <a:pt x="16726" y="18114"/>
                      </a:cubicBezTo>
                      <a:cubicBezTo>
                        <a:pt x="16679" y="17950"/>
                        <a:pt x="16632" y="17787"/>
                        <a:pt x="16586" y="17623"/>
                      </a:cubicBezTo>
                      <a:cubicBezTo>
                        <a:pt x="16550" y="17459"/>
                        <a:pt x="16480" y="17295"/>
                        <a:pt x="16433" y="17131"/>
                      </a:cubicBezTo>
                      <a:cubicBezTo>
                        <a:pt x="16305" y="16745"/>
                        <a:pt x="16152" y="16359"/>
                        <a:pt x="15989" y="15972"/>
                      </a:cubicBezTo>
                      <a:cubicBezTo>
                        <a:pt x="16270" y="15914"/>
                        <a:pt x="17241" y="15692"/>
                        <a:pt x="17639" y="15411"/>
                      </a:cubicBezTo>
                      <a:cubicBezTo>
                        <a:pt x="18037" y="15118"/>
                        <a:pt x="18458" y="14638"/>
                        <a:pt x="18458" y="14123"/>
                      </a:cubicBezTo>
                      <a:cubicBezTo>
                        <a:pt x="18492" y="13628"/>
                        <a:pt x="18093" y="13220"/>
                        <a:pt x="17605" y="13220"/>
                      </a:cubicBezTo>
                      <a:cubicBezTo>
                        <a:pt x="17585" y="13220"/>
                        <a:pt x="17565" y="13221"/>
                        <a:pt x="17545" y="13222"/>
                      </a:cubicBezTo>
                      <a:cubicBezTo>
                        <a:pt x="16820" y="13280"/>
                        <a:pt x="16164" y="14416"/>
                        <a:pt x="16012" y="15060"/>
                      </a:cubicBezTo>
                      <a:cubicBezTo>
                        <a:pt x="16000" y="15095"/>
                        <a:pt x="15954" y="15563"/>
                        <a:pt x="15918" y="15820"/>
                      </a:cubicBezTo>
                      <a:cubicBezTo>
                        <a:pt x="15825" y="15586"/>
                        <a:pt x="15731" y="15364"/>
                        <a:pt x="15626" y="15130"/>
                      </a:cubicBezTo>
                      <a:cubicBezTo>
                        <a:pt x="15310" y="14474"/>
                        <a:pt x="14982" y="13819"/>
                        <a:pt x="14654" y="13152"/>
                      </a:cubicBezTo>
                      <a:cubicBezTo>
                        <a:pt x="14549" y="12941"/>
                        <a:pt x="14455" y="12742"/>
                        <a:pt x="14362" y="12543"/>
                      </a:cubicBezTo>
                      <a:cubicBezTo>
                        <a:pt x="14455" y="12520"/>
                        <a:pt x="15626" y="12286"/>
                        <a:pt x="16059" y="11958"/>
                      </a:cubicBezTo>
                      <a:cubicBezTo>
                        <a:pt x="16457" y="11665"/>
                        <a:pt x="16878" y="11197"/>
                        <a:pt x="16890" y="10682"/>
                      </a:cubicBezTo>
                      <a:cubicBezTo>
                        <a:pt x="16913" y="10181"/>
                        <a:pt x="16514" y="9768"/>
                        <a:pt x="16018" y="9768"/>
                      </a:cubicBezTo>
                      <a:cubicBezTo>
                        <a:pt x="16004" y="9768"/>
                        <a:pt x="15991" y="9769"/>
                        <a:pt x="15977" y="9769"/>
                      </a:cubicBezTo>
                      <a:cubicBezTo>
                        <a:pt x="15251" y="9828"/>
                        <a:pt x="14584" y="10975"/>
                        <a:pt x="14444" y="11607"/>
                      </a:cubicBezTo>
                      <a:cubicBezTo>
                        <a:pt x="14432" y="11654"/>
                        <a:pt x="14350" y="12332"/>
                        <a:pt x="14338" y="12496"/>
                      </a:cubicBezTo>
                      <a:cubicBezTo>
                        <a:pt x="14128" y="12052"/>
                        <a:pt x="13905" y="11607"/>
                        <a:pt x="13718" y="11162"/>
                      </a:cubicBezTo>
                      <a:cubicBezTo>
                        <a:pt x="13461" y="10553"/>
                        <a:pt x="13238" y="9933"/>
                        <a:pt x="13051" y="9301"/>
                      </a:cubicBezTo>
                      <a:cubicBezTo>
                        <a:pt x="13098" y="9289"/>
                        <a:pt x="14315" y="9044"/>
                        <a:pt x="14771" y="8716"/>
                      </a:cubicBezTo>
                      <a:cubicBezTo>
                        <a:pt x="15158" y="8423"/>
                        <a:pt x="15579" y="7955"/>
                        <a:pt x="15591" y="7428"/>
                      </a:cubicBezTo>
                      <a:cubicBezTo>
                        <a:pt x="15624" y="6944"/>
                        <a:pt x="15225" y="6525"/>
                        <a:pt x="14736" y="6525"/>
                      </a:cubicBezTo>
                      <a:cubicBezTo>
                        <a:pt x="14717" y="6525"/>
                        <a:pt x="14697" y="6526"/>
                        <a:pt x="14678" y="6527"/>
                      </a:cubicBezTo>
                      <a:cubicBezTo>
                        <a:pt x="13952" y="6586"/>
                        <a:pt x="13297" y="7721"/>
                        <a:pt x="13145" y="8365"/>
                      </a:cubicBezTo>
                      <a:cubicBezTo>
                        <a:pt x="13133" y="8412"/>
                        <a:pt x="13051" y="9137"/>
                        <a:pt x="13039" y="9266"/>
                      </a:cubicBezTo>
                      <a:cubicBezTo>
                        <a:pt x="13039" y="9231"/>
                        <a:pt x="13016" y="9196"/>
                        <a:pt x="13004" y="9161"/>
                      </a:cubicBezTo>
                      <a:cubicBezTo>
                        <a:pt x="12840" y="8517"/>
                        <a:pt x="12735" y="7861"/>
                        <a:pt x="12688" y="7206"/>
                      </a:cubicBezTo>
                      <a:cubicBezTo>
                        <a:pt x="12653" y="6843"/>
                        <a:pt x="12641" y="6492"/>
                        <a:pt x="12641" y="6153"/>
                      </a:cubicBezTo>
                      <a:cubicBezTo>
                        <a:pt x="12875" y="6129"/>
                        <a:pt x="13929" y="6012"/>
                        <a:pt x="14373" y="5766"/>
                      </a:cubicBezTo>
                      <a:cubicBezTo>
                        <a:pt x="14818" y="5509"/>
                        <a:pt x="15263" y="5099"/>
                        <a:pt x="15333" y="4584"/>
                      </a:cubicBezTo>
                      <a:cubicBezTo>
                        <a:pt x="15415" y="4069"/>
                        <a:pt x="15041" y="3613"/>
                        <a:pt x="14526" y="3578"/>
                      </a:cubicBezTo>
                      <a:cubicBezTo>
                        <a:pt x="14518" y="3578"/>
                        <a:pt x="14510" y="3577"/>
                        <a:pt x="14502" y="3577"/>
                      </a:cubicBezTo>
                      <a:cubicBezTo>
                        <a:pt x="13783" y="3577"/>
                        <a:pt x="13013" y="4626"/>
                        <a:pt x="12793" y="5240"/>
                      </a:cubicBezTo>
                      <a:cubicBezTo>
                        <a:pt x="12782" y="5275"/>
                        <a:pt x="12700" y="5626"/>
                        <a:pt x="12653" y="5883"/>
                      </a:cubicBezTo>
                      <a:lnTo>
                        <a:pt x="12653" y="5427"/>
                      </a:lnTo>
                      <a:cubicBezTo>
                        <a:pt x="12665" y="4865"/>
                        <a:pt x="12711" y="4362"/>
                        <a:pt x="12758" y="3917"/>
                      </a:cubicBezTo>
                      <a:cubicBezTo>
                        <a:pt x="12793" y="3660"/>
                        <a:pt x="12817" y="3437"/>
                        <a:pt x="12852" y="3215"/>
                      </a:cubicBezTo>
                      <a:cubicBezTo>
                        <a:pt x="13063" y="3086"/>
                        <a:pt x="13929" y="2501"/>
                        <a:pt x="14198" y="2080"/>
                      </a:cubicBezTo>
                      <a:cubicBezTo>
                        <a:pt x="14467" y="1670"/>
                        <a:pt x="14678" y="1085"/>
                        <a:pt x="14502" y="593"/>
                      </a:cubicBezTo>
                      <a:cubicBezTo>
                        <a:pt x="14388" y="225"/>
                        <a:pt x="14050" y="1"/>
                        <a:pt x="13691"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5420129" y="2184746"/>
                  <a:ext cx="217725" cy="175589"/>
                </a:xfrm>
                <a:custGeom>
                  <a:avLst/>
                  <a:gdLst/>
                  <a:ahLst/>
                  <a:cxnLst/>
                  <a:rect l="l" t="t" r="r" b="b"/>
                  <a:pathLst>
                    <a:path w="2997" h="2417" extrusionOk="0">
                      <a:moveTo>
                        <a:pt x="930" y="1"/>
                      </a:moveTo>
                      <a:cubicBezTo>
                        <a:pt x="901" y="1"/>
                        <a:pt x="872" y="3"/>
                        <a:pt x="843" y="6"/>
                      </a:cubicBezTo>
                      <a:cubicBezTo>
                        <a:pt x="340" y="76"/>
                        <a:pt x="0" y="568"/>
                        <a:pt x="129" y="1071"/>
                      </a:cubicBezTo>
                      <a:cubicBezTo>
                        <a:pt x="234" y="1574"/>
                        <a:pt x="738" y="1960"/>
                        <a:pt x="1183" y="2159"/>
                      </a:cubicBezTo>
                      <a:cubicBezTo>
                        <a:pt x="1697" y="2405"/>
                        <a:pt x="2985" y="2417"/>
                        <a:pt x="2985" y="2417"/>
                      </a:cubicBezTo>
                      <a:cubicBezTo>
                        <a:pt x="2997" y="2417"/>
                        <a:pt x="2727" y="1562"/>
                        <a:pt x="2704" y="1516"/>
                      </a:cubicBezTo>
                      <a:cubicBezTo>
                        <a:pt x="2457" y="942"/>
                        <a:pt x="1647" y="1"/>
                        <a:pt x="930"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0" name="Google Shape;1330;p36"/>
            <p:cNvGrpSpPr/>
            <p:nvPr/>
          </p:nvGrpSpPr>
          <p:grpSpPr>
            <a:xfrm flipH="1">
              <a:off x="4907678" y="531600"/>
              <a:ext cx="2993877" cy="3847557"/>
              <a:chOff x="5602910" y="561075"/>
              <a:chExt cx="2993877" cy="3847557"/>
            </a:xfrm>
          </p:grpSpPr>
          <p:sp>
            <p:nvSpPr>
              <p:cNvPr id="1331" name="Google Shape;1331;p36"/>
              <p:cNvSpPr/>
              <p:nvPr/>
            </p:nvSpPr>
            <p:spPr>
              <a:xfrm>
                <a:off x="5607996" y="566233"/>
                <a:ext cx="2147024" cy="3837314"/>
              </a:xfrm>
              <a:custGeom>
                <a:avLst/>
                <a:gdLst/>
                <a:ahLst/>
                <a:cxnLst/>
                <a:rect l="l" t="t" r="r" b="b"/>
                <a:pathLst>
                  <a:path w="29554" h="52821" extrusionOk="0">
                    <a:moveTo>
                      <a:pt x="1757" y="0"/>
                    </a:moveTo>
                    <a:cubicBezTo>
                      <a:pt x="785" y="0"/>
                      <a:pt x="1" y="784"/>
                      <a:pt x="1" y="1756"/>
                    </a:cubicBezTo>
                    <a:lnTo>
                      <a:pt x="1" y="51065"/>
                    </a:lnTo>
                    <a:cubicBezTo>
                      <a:pt x="1" y="52037"/>
                      <a:pt x="785" y="52821"/>
                      <a:pt x="1757" y="52821"/>
                    </a:cubicBezTo>
                    <a:lnTo>
                      <a:pt x="27798" y="52821"/>
                    </a:lnTo>
                    <a:cubicBezTo>
                      <a:pt x="28770" y="52821"/>
                      <a:pt x="29554" y="52037"/>
                      <a:pt x="29554" y="51065"/>
                    </a:cubicBezTo>
                    <a:lnTo>
                      <a:pt x="29554" y="1756"/>
                    </a:lnTo>
                    <a:cubicBezTo>
                      <a:pt x="29554" y="784"/>
                      <a:pt x="28770" y="0"/>
                      <a:pt x="27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5602910" y="561075"/>
                <a:ext cx="2157195" cy="3847557"/>
              </a:xfrm>
              <a:custGeom>
                <a:avLst/>
                <a:gdLst/>
                <a:ahLst/>
                <a:cxnLst/>
                <a:rect l="l" t="t" r="r" b="b"/>
                <a:pathLst>
                  <a:path w="29694" h="52962" extrusionOk="0">
                    <a:moveTo>
                      <a:pt x="27868" y="153"/>
                    </a:moveTo>
                    <a:cubicBezTo>
                      <a:pt x="28793" y="153"/>
                      <a:pt x="29554" y="902"/>
                      <a:pt x="29554" y="1827"/>
                    </a:cubicBezTo>
                    <a:lnTo>
                      <a:pt x="29554" y="51136"/>
                    </a:lnTo>
                    <a:cubicBezTo>
                      <a:pt x="29554" y="52061"/>
                      <a:pt x="28793" y="52810"/>
                      <a:pt x="27868" y="52821"/>
                    </a:cubicBezTo>
                    <a:lnTo>
                      <a:pt x="1827" y="52821"/>
                    </a:lnTo>
                    <a:cubicBezTo>
                      <a:pt x="902" y="52810"/>
                      <a:pt x="141" y="52061"/>
                      <a:pt x="141" y="51136"/>
                    </a:cubicBezTo>
                    <a:lnTo>
                      <a:pt x="141" y="1827"/>
                    </a:lnTo>
                    <a:cubicBezTo>
                      <a:pt x="141" y="902"/>
                      <a:pt x="902" y="153"/>
                      <a:pt x="1827" y="153"/>
                    </a:cubicBezTo>
                    <a:close/>
                    <a:moveTo>
                      <a:pt x="1827" y="1"/>
                    </a:moveTo>
                    <a:cubicBezTo>
                      <a:pt x="820" y="1"/>
                      <a:pt x="1" y="820"/>
                      <a:pt x="1" y="1827"/>
                    </a:cubicBezTo>
                    <a:lnTo>
                      <a:pt x="1" y="51136"/>
                    </a:lnTo>
                    <a:cubicBezTo>
                      <a:pt x="1" y="52143"/>
                      <a:pt x="820" y="52962"/>
                      <a:pt x="1827" y="52962"/>
                    </a:cubicBezTo>
                    <a:lnTo>
                      <a:pt x="27868" y="52962"/>
                    </a:lnTo>
                    <a:cubicBezTo>
                      <a:pt x="28875" y="52962"/>
                      <a:pt x="29694" y="52143"/>
                      <a:pt x="29694" y="51136"/>
                    </a:cubicBezTo>
                    <a:lnTo>
                      <a:pt x="29694" y="1827"/>
                    </a:lnTo>
                    <a:cubicBezTo>
                      <a:pt x="29694" y="820"/>
                      <a:pt x="28875" y="1"/>
                      <a:pt x="27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5673524" y="757514"/>
                <a:ext cx="2016041" cy="3454752"/>
              </a:xfrm>
              <a:custGeom>
                <a:avLst/>
                <a:gdLst/>
                <a:ahLst/>
                <a:cxnLst/>
                <a:rect l="l" t="t" r="r" b="b"/>
                <a:pathLst>
                  <a:path w="27751" h="47555" extrusionOk="0">
                    <a:moveTo>
                      <a:pt x="0" y="1"/>
                    </a:moveTo>
                    <a:lnTo>
                      <a:pt x="0" y="47554"/>
                    </a:lnTo>
                    <a:lnTo>
                      <a:pt x="27751" y="47554"/>
                    </a:lnTo>
                    <a:lnTo>
                      <a:pt x="27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6"/>
              <p:cNvSpPr/>
              <p:nvPr/>
            </p:nvSpPr>
            <p:spPr>
              <a:xfrm>
                <a:off x="5668366" y="752428"/>
                <a:ext cx="2026284" cy="3464923"/>
              </a:xfrm>
              <a:custGeom>
                <a:avLst/>
                <a:gdLst/>
                <a:ahLst/>
                <a:cxnLst/>
                <a:rect l="l" t="t" r="r" b="b"/>
                <a:pathLst>
                  <a:path w="27892" h="47695" extrusionOk="0">
                    <a:moveTo>
                      <a:pt x="27751" y="152"/>
                    </a:moveTo>
                    <a:lnTo>
                      <a:pt x="27751" y="47554"/>
                    </a:lnTo>
                    <a:lnTo>
                      <a:pt x="141" y="47554"/>
                    </a:lnTo>
                    <a:lnTo>
                      <a:pt x="141" y="152"/>
                    </a:lnTo>
                    <a:close/>
                    <a:moveTo>
                      <a:pt x="1" y="0"/>
                    </a:moveTo>
                    <a:lnTo>
                      <a:pt x="1" y="47694"/>
                    </a:lnTo>
                    <a:lnTo>
                      <a:pt x="27892" y="47694"/>
                    </a:lnTo>
                    <a:lnTo>
                      <a:pt x="278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6"/>
              <p:cNvSpPr/>
              <p:nvPr/>
            </p:nvSpPr>
            <p:spPr>
              <a:xfrm>
                <a:off x="6110571" y="3521751"/>
                <a:ext cx="1079033" cy="690514"/>
              </a:xfrm>
              <a:custGeom>
                <a:avLst/>
                <a:gdLst/>
                <a:ahLst/>
                <a:cxnLst/>
                <a:rect l="l" t="t" r="r" b="b"/>
                <a:pathLst>
                  <a:path w="14853" h="9505" extrusionOk="0">
                    <a:moveTo>
                      <a:pt x="14291" y="1"/>
                    </a:moveTo>
                    <a:lnTo>
                      <a:pt x="316" y="317"/>
                    </a:lnTo>
                    <a:lnTo>
                      <a:pt x="0" y="9504"/>
                    </a:lnTo>
                    <a:lnTo>
                      <a:pt x="14853" y="9504"/>
                    </a:lnTo>
                    <a:lnTo>
                      <a:pt x="142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6"/>
              <p:cNvSpPr/>
              <p:nvPr/>
            </p:nvSpPr>
            <p:spPr>
              <a:xfrm>
                <a:off x="6104614" y="3515794"/>
                <a:ext cx="1090076" cy="701557"/>
              </a:xfrm>
              <a:custGeom>
                <a:avLst/>
                <a:gdLst/>
                <a:ahLst/>
                <a:cxnLst/>
                <a:rect l="l" t="t" r="r" b="b"/>
                <a:pathLst>
                  <a:path w="15005" h="9657" extrusionOk="0">
                    <a:moveTo>
                      <a:pt x="14314" y="153"/>
                    </a:moveTo>
                    <a:lnTo>
                      <a:pt x="14853" y="9516"/>
                    </a:lnTo>
                    <a:lnTo>
                      <a:pt x="152" y="9516"/>
                    </a:lnTo>
                    <a:lnTo>
                      <a:pt x="468" y="469"/>
                    </a:lnTo>
                    <a:lnTo>
                      <a:pt x="14314" y="153"/>
                    </a:lnTo>
                    <a:close/>
                    <a:moveTo>
                      <a:pt x="14443" y="1"/>
                    </a:moveTo>
                    <a:lnTo>
                      <a:pt x="328" y="328"/>
                    </a:lnTo>
                    <a:lnTo>
                      <a:pt x="0" y="9656"/>
                    </a:lnTo>
                    <a:lnTo>
                      <a:pt x="15005" y="9656"/>
                    </a:lnTo>
                    <a:lnTo>
                      <a:pt x="14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6"/>
              <p:cNvSpPr/>
              <p:nvPr/>
            </p:nvSpPr>
            <p:spPr>
              <a:xfrm>
                <a:off x="6382636" y="1894302"/>
                <a:ext cx="672643" cy="1740634"/>
              </a:xfrm>
              <a:custGeom>
                <a:avLst/>
                <a:gdLst/>
                <a:ahLst/>
                <a:cxnLst/>
                <a:rect l="l" t="t" r="r" b="b"/>
                <a:pathLst>
                  <a:path w="9259" h="23960" extrusionOk="0">
                    <a:moveTo>
                      <a:pt x="1358" y="1"/>
                    </a:moveTo>
                    <a:lnTo>
                      <a:pt x="0" y="1300"/>
                    </a:lnTo>
                    <a:lnTo>
                      <a:pt x="586" y="23889"/>
                    </a:lnTo>
                    <a:cubicBezTo>
                      <a:pt x="586" y="23889"/>
                      <a:pt x="2002" y="23959"/>
                      <a:pt x="4401" y="23959"/>
                    </a:cubicBezTo>
                    <a:cubicBezTo>
                      <a:pt x="6800" y="23959"/>
                      <a:pt x="9258" y="22988"/>
                      <a:pt x="9258" y="22988"/>
                    </a:cubicBezTo>
                    <a:lnTo>
                      <a:pt x="7830" y="1171"/>
                    </a:lnTo>
                    <a:lnTo>
                      <a:pt x="6648" y="727"/>
                    </a:lnTo>
                    <a:cubicBezTo>
                      <a:pt x="6648" y="727"/>
                      <a:pt x="4787" y="130"/>
                      <a:pt x="3945" y="130"/>
                    </a:cubicBezTo>
                    <a:cubicBezTo>
                      <a:pt x="3102" y="130"/>
                      <a:pt x="1358"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6"/>
              <p:cNvSpPr/>
              <p:nvPr/>
            </p:nvSpPr>
            <p:spPr>
              <a:xfrm>
                <a:off x="6376679" y="1889216"/>
                <a:ext cx="683686" cy="1750805"/>
              </a:xfrm>
              <a:custGeom>
                <a:avLst/>
                <a:gdLst/>
                <a:ahLst/>
                <a:cxnLst/>
                <a:rect l="l" t="t" r="r" b="b"/>
                <a:pathLst>
                  <a:path w="9411" h="24100" extrusionOk="0">
                    <a:moveTo>
                      <a:pt x="1463" y="141"/>
                    </a:moveTo>
                    <a:cubicBezTo>
                      <a:pt x="1709" y="165"/>
                      <a:pt x="3254" y="270"/>
                      <a:pt x="4027" y="270"/>
                    </a:cubicBezTo>
                    <a:cubicBezTo>
                      <a:pt x="4846" y="270"/>
                      <a:pt x="6695" y="867"/>
                      <a:pt x="6707" y="867"/>
                    </a:cubicBezTo>
                    <a:lnTo>
                      <a:pt x="7842" y="1288"/>
                    </a:lnTo>
                    <a:lnTo>
                      <a:pt x="9258" y="22999"/>
                    </a:lnTo>
                    <a:cubicBezTo>
                      <a:pt x="8907" y="23140"/>
                      <a:pt x="6648" y="23947"/>
                      <a:pt x="4483" y="23947"/>
                    </a:cubicBezTo>
                    <a:cubicBezTo>
                      <a:pt x="2412" y="23947"/>
                      <a:pt x="1042" y="23900"/>
                      <a:pt x="738" y="23889"/>
                    </a:cubicBezTo>
                    <a:lnTo>
                      <a:pt x="153" y="1393"/>
                    </a:lnTo>
                    <a:lnTo>
                      <a:pt x="1463" y="141"/>
                    </a:lnTo>
                    <a:close/>
                    <a:moveTo>
                      <a:pt x="1417" y="1"/>
                    </a:moveTo>
                    <a:lnTo>
                      <a:pt x="0" y="1335"/>
                    </a:lnTo>
                    <a:lnTo>
                      <a:pt x="586" y="23959"/>
                    </a:lnTo>
                    <a:lnTo>
                      <a:pt x="586" y="24029"/>
                    </a:lnTo>
                    <a:lnTo>
                      <a:pt x="656" y="24029"/>
                    </a:lnTo>
                    <a:cubicBezTo>
                      <a:pt x="679" y="24029"/>
                      <a:pt x="2107" y="24099"/>
                      <a:pt x="4483" y="24099"/>
                    </a:cubicBezTo>
                    <a:cubicBezTo>
                      <a:pt x="6871" y="24099"/>
                      <a:pt x="9340" y="23128"/>
                      <a:pt x="9364" y="23116"/>
                    </a:cubicBezTo>
                    <a:lnTo>
                      <a:pt x="9411" y="23105"/>
                    </a:lnTo>
                    <a:lnTo>
                      <a:pt x="7983" y="1230"/>
                    </a:lnTo>
                    <a:lnTo>
                      <a:pt x="7983" y="1183"/>
                    </a:lnTo>
                    <a:lnTo>
                      <a:pt x="6754" y="726"/>
                    </a:lnTo>
                    <a:cubicBezTo>
                      <a:pt x="6672" y="715"/>
                      <a:pt x="4858" y="129"/>
                      <a:pt x="4027" y="129"/>
                    </a:cubicBezTo>
                    <a:cubicBezTo>
                      <a:pt x="3196" y="129"/>
                      <a:pt x="1463" y="1"/>
                      <a:pt x="1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6"/>
              <p:cNvSpPr/>
              <p:nvPr/>
            </p:nvSpPr>
            <p:spPr>
              <a:xfrm>
                <a:off x="6440464" y="1080505"/>
                <a:ext cx="611401" cy="1246268"/>
              </a:xfrm>
              <a:custGeom>
                <a:avLst/>
                <a:gdLst/>
                <a:ahLst/>
                <a:cxnLst/>
                <a:rect l="l" t="t" r="r" b="b"/>
                <a:pathLst>
                  <a:path w="8416" h="17155" extrusionOk="0">
                    <a:moveTo>
                      <a:pt x="3846" y="1"/>
                    </a:moveTo>
                    <a:cubicBezTo>
                      <a:pt x="3177" y="1"/>
                      <a:pt x="2475" y="138"/>
                      <a:pt x="1803" y="529"/>
                    </a:cubicBezTo>
                    <a:cubicBezTo>
                      <a:pt x="0" y="1570"/>
                      <a:pt x="468" y="5327"/>
                      <a:pt x="468" y="5327"/>
                    </a:cubicBezTo>
                    <a:lnTo>
                      <a:pt x="784" y="10290"/>
                    </a:lnTo>
                    <a:cubicBezTo>
                      <a:pt x="784" y="10290"/>
                      <a:pt x="691" y="10547"/>
                      <a:pt x="983" y="11297"/>
                    </a:cubicBezTo>
                    <a:cubicBezTo>
                      <a:pt x="1264" y="12057"/>
                      <a:pt x="3757" y="16751"/>
                      <a:pt x="4132" y="17078"/>
                    </a:cubicBezTo>
                    <a:cubicBezTo>
                      <a:pt x="4193" y="17130"/>
                      <a:pt x="4244" y="17154"/>
                      <a:pt x="4291" y="17154"/>
                    </a:cubicBezTo>
                    <a:cubicBezTo>
                      <a:pt x="4539" y="17154"/>
                      <a:pt x="4632" y="16455"/>
                      <a:pt x="5115" y="15498"/>
                    </a:cubicBezTo>
                    <a:cubicBezTo>
                      <a:pt x="5688" y="14363"/>
                      <a:pt x="5852" y="11929"/>
                      <a:pt x="5852" y="11929"/>
                    </a:cubicBezTo>
                    <a:lnTo>
                      <a:pt x="5560" y="11238"/>
                    </a:lnTo>
                    <a:lnTo>
                      <a:pt x="5478" y="10957"/>
                    </a:lnTo>
                    <a:cubicBezTo>
                      <a:pt x="6040" y="10887"/>
                      <a:pt x="7023" y="10161"/>
                      <a:pt x="7339" y="8710"/>
                    </a:cubicBezTo>
                    <a:cubicBezTo>
                      <a:pt x="7655" y="7259"/>
                      <a:pt x="8416" y="2518"/>
                      <a:pt x="8416" y="2518"/>
                    </a:cubicBezTo>
                    <a:cubicBezTo>
                      <a:pt x="8416" y="2518"/>
                      <a:pt x="7666" y="938"/>
                      <a:pt x="6625" y="599"/>
                    </a:cubicBezTo>
                    <a:cubicBezTo>
                      <a:pt x="5982" y="380"/>
                      <a:pt x="4959" y="1"/>
                      <a:pt x="3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6437049" y="1075201"/>
                <a:ext cx="619901" cy="1256221"/>
              </a:xfrm>
              <a:custGeom>
                <a:avLst/>
                <a:gdLst/>
                <a:ahLst/>
                <a:cxnLst/>
                <a:rect l="l" t="t" r="r" b="b"/>
                <a:pathLst>
                  <a:path w="8533" h="17292" extrusionOk="0">
                    <a:moveTo>
                      <a:pt x="3847" y="145"/>
                    </a:moveTo>
                    <a:cubicBezTo>
                      <a:pt x="3868" y="145"/>
                      <a:pt x="3889" y="145"/>
                      <a:pt x="3910" y="145"/>
                    </a:cubicBezTo>
                    <a:cubicBezTo>
                      <a:pt x="4916" y="145"/>
                      <a:pt x="5841" y="461"/>
                      <a:pt x="6520" y="684"/>
                    </a:cubicBezTo>
                    <a:lnTo>
                      <a:pt x="6672" y="731"/>
                    </a:lnTo>
                    <a:cubicBezTo>
                      <a:pt x="7620" y="1047"/>
                      <a:pt x="8310" y="2416"/>
                      <a:pt x="8392" y="2603"/>
                    </a:cubicBezTo>
                    <a:cubicBezTo>
                      <a:pt x="8334" y="2954"/>
                      <a:pt x="7632" y="7355"/>
                      <a:pt x="7327" y="8760"/>
                    </a:cubicBezTo>
                    <a:cubicBezTo>
                      <a:pt x="7023" y="10164"/>
                      <a:pt x="6087" y="10890"/>
                      <a:pt x="5525" y="10948"/>
                    </a:cubicBezTo>
                    <a:lnTo>
                      <a:pt x="5443" y="10960"/>
                    </a:lnTo>
                    <a:lnTo>
                      <a:pt x="5548" y="11334"/>
                    </a:lnTo>
                    <a:lnTo>
                      <a:pt x="5841" y="12013"/>
                    </a:lnTo>
                    <a:cubicBezTo>
                      <a:pt x="5817" y="12236"/>
                      <a:pt x="5654" y="14471"/>
                      <a:pt x="5115" y="15536"/>
                    </a:cubicBezTo>
                    <a:cubicBezTo>
                      <a:pt x="4951" y="15864"/>
                      <a:pt x="4811" y="16203"/>
                      <a:pt x="4682" y="16543"/>
                    </a:cubicBezTo>
                    <a:cubicBezTo>
                      <a:pt x="4553" y="16870"/>
                      <a:pt x="4460" y="17116"/>
                      <a:pt x="4366" y="17140"/>
                    </a:cubicBezTo>
                    <a:cubicBezTo>
                      <a:pt x="4362" y="17142"/>
                      <a:pt x="4357" y="17143"/>
                      <a:pt x="4352" y="17143"/>
                    </a:cubicBezTo>
                    <a:cubicBezTo>
                      <a:pt x="4326" y="17143"/>
                      <a:pt x="4288" y="17122"/>
                      <a:pt x="4249" y="17093"/>
                    </a:cubicBezTo>
                    <a:cubicBezTo>
                      <a:pt x="3875" y="16777"/>
                      <a:pt x="1382" y="12072"/>
                      <a:pt x="1112" y="11346"/>
                    </a:cubicBezTo>
                    <a:cubicBezTo>
                      <a:pt x="843" y="10632"/>
                      <a:pt x="913" y="10386"/>
                      <a:pt x="913" y="10386"/>
                    </a:cubicBezTo>
                    <a:lnTo>
                      <a:pt x="913" y="10375"/>
                    </a:lnTo>
                    <a:lnTo>
                      <a:pt x="597" y="5400"/>
                    </a:lnTo>
                    <a:cubicBezTo>
                      <a:pt x="597" y="5354"/>
                      <a:pt x="153" y="1679"/>
                      <a:pt x="1897" y="672"/>
                    </a:cubicBezTo>
                    <a:cubicBezTo>
                      <a:pt x="2487" y="331"/>
                      <a:pt x="3166" y="145"/>
                      <a:pt x="3847" y="145"/>
                    </a:cubicBezTo>
                    <a:close/>
                    <a:moveTo>
                      <a:pt x="3913" y="1"/>
                    </a:moveTo>
                    <a:cubicBezTo>
                      <a:pt x="3233" y="1"/>
                      <a:pt x="2518" y="141"/>
                      <a:pt x="1826" y="543"/>
                    </a:cubicBezTo>
                    <a:cubicBezTo>
                      <a:pt x="0" y="1597"/>
                      <a:pt x="445" y="5260"/>
                      <a:pt x="457" y="5412"/>
                    </a:cubicBezTo>
                    <a:lnTo>
                      <a:pt x="773" y="10351"/>
                    </a:lnTo>
                    <a:cubicBezTo>
                      <a:pt x="750" y="10433"/>
                      <a:pt x="714" y="10714"/>
                      <a:pt x="972" y="11393"/>
                    </a:cubicBezTo>
                    <a:cubicBezTo>
                      <a:pt x="1253" y="12165"/>
                      <a:pt x="3746" y="16870"/>
                      <a:pt x="4144" y="17210"/>
                    </a:cubicBezTo>
                    <a:cubicBezTo>
                      <a:pt x="4202" y="17257"/>
                      <a:pt x="4272" y="17292"/>
                      <a:pt x="4354" y="17292"/>
                    </a:cubicBezTo>
                    <a:lnTo>
                      <a:pt x="4401" y="17292"/>
                    </a:lnTo>
                    <a:cubicBezTo>
                      <a:pt x="4577" y="17245"/>
                      <a:pt x="4670" y="16999"/>
                      <a:pt x="4823" y="16601"/>
                    </a:cubicBezTo>
                    <a:cubicBezTo>
                      <a:pt x="4940" y="16262"/>
                      <a:pt x="5080" y="15922"/>
                      <a:pt x="5244" y="15606"/>
                    </a:cubicBezTo>
                    <a:cubicBezTo>
                      <a:pt x="5817" y="14471"/>
                      <a:pt x="5981" y="12107"/>
                      <a:pt x="5981" y="12002"/>
                    </a:cubicBezTo>
                    <a:lnTo>
                      <a:pt x="5981" y="11990"/>
                    </a:lnTo>
                    <a:lnTo>
                      <a:pt x="5677" y="11288"/>
                    </a:lnTo>
                    <a:lnTo>
                      <a:pt x="5618" y="11077"/>
                    </a:lnTo>
                    <a:cubicBezTo>
                      <a:pt x="6227" y="10960"/>
                      <a:pt x="7152" y="10199"/>
                      <a:pt x="7456" y="8795"/>
                    </a:cubicBezTo>
                    <a:cubicBezTo>
                      <a:pt x="7772" y="7355"/>
                      <a:pt x="8533" y="2650"/>
                      <a:pt x="8533" y="2603"/>
                    </a:cubicBezTo>
                    <a:lnTo>
                      <a:pt x="8533" y="2580"/>
                    </a:lnTo>
                    <a:lnTo>
                      <a:pt x="8521" y="2556"/>
                    </a:lnTo>
                    <a:cubicBezTo>
                      <a:pt x="8498" y="2498"/>
                      <a:pt x="7772" y="953"/>
                      <a:pt x="6719" y="590"/>
                    </a:cubicBezTo>
                    <a:lnTo>
                      <a:pt x="6555" y="543"/>
                    </a:lnTo>
                    <a:cubicBezTo>
                      <a:pt x="5880" y="318"/>
                      <a:pt x="4935" y="1"/>
                      <a:pt x="3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6692115" y="1852675"/>
                <a:ext cx="162512" cy="133526"/>
              </a:xfrm>
              <a:custGeom>
                <a:avLst/>
                <a:gdLst/>
                <a:ahLst/>
                <a:cxnLst/>
                <a:rect l="l" t="t" r="r" b="b"/>
                <a:pathLst>
                  <a:path w="2237" h="1838" extrusionOk="0">
                    <a:moveTo>
                      <a:pt x="1" y="0"/>
                    </a:moveTo>
                    <a:cubicBezTo>
                      <a:pt x="1" y="1"/>
                      <a:pt x="1347" y="1522"/>
                      <a:pt x="2236" y="1838"/>
                    </a:cubicBezTo>
                    <a:lnTo>
                      <a:pt x="2014" y="328"/>
                    </a:lnTo>
                    <a:cubicBezTo>
                      <a:pt x="2014" y="328"/>
                      <a:pt x="1879" y="354"/>
                      <a:pt x="1642" y="354"/>
                    </a:cubicBezTo>
                    <a:cubicBezTo>
                      <a:pt x="1287" y="354"/>
                      <a:pt x="703" y="295"/>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6672573" y="1839090"/>
                <a:ext cx="188811" cy="154812"/>
              </a:xfrm>
              <a:custGeom>
                <a:avLst/>
                <a:gdLst/>
                <a:ahLst/>
                <a:cxnLst/>
                <a:rect l="l" t="t" r="r" b="b"/>
                <a:pathLst>
                  <a:path w="2599" h="2131" extrusionOk="0">
                    <a:moveTo>
                      <a:pt x="527" y="375"/>
                    </a:moveTo>
                    <a:lnTo>
                      <a:pt x="527" y="375"/>
                    </a:lnTo>
                    <a:cubicBezTo>
                      <a:pt x="959" y="534"/>
                      <a:pt x="1421" y="611"/>
                      <a:pt x="1877" y="611"/>
                    </a:cubicBezTo>
                    <a:cubicBezTo>
                      <a:pt x="1989" y="611"/>
                      <a:pt x="2101" y="606"/>
                      <a:pt x="2213" y="597"/>
                    </a:cubicBezTo>
                    <a:lnTo>
                      <a:pt x="2412" y="1908"/>
                    </a:lnTo>
                    <a:cubicBezTo>
                      <a:pt x="1768" y="1615"/>
                      <a:pt x="925" y="773"/>
                      <a:pt x="527" y="375"/>
                    </a:cubicBezTo>
                    <a:close/>
                    <a:moveTo>
                      <a:pt x="0" y="0"/>
                    </a:moveTo>
                    <a:lnTo>
                      <a:pt x="211" y="234"/>
                    </a:lnTo>
                    <a:cubicBezTo>
                      <a:pt x="270" y="304"/>
                      <a:pt x="1581" y="1779"/>
                      <a:pt x="2482" y="2095"/>
                    </a:cubicBezTo>
                    <a:lnTo>
                      <a:pt x="2599" y="2130"/>
                    </a:lnTo>
                    <a:lnTo>
                      <a:pt x="2341" y="421"/>
                    </a:lnTo>
                    <a:lnTo>
                      <a:pt x="2259" y="433"/>
                    </a:lnTo>
                    <a:cubicBezTo>
                      <a:pt x="2259" y="438"/>
                      <a:pt x="2125" y="465"/>
                      <a:pt x="1892" y="465"/>
                    </a:cubicBezTo>
                    <a:cubicBezTo>
                      <a:pt x="1543" y="465"/>
                      <a:pt x="973" y="404"/>
                      <a:pt x="293" y="11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6843512" y="1351044"/>
                <a:ext cx="165854" cy="291680"/>
              </a:xfrm>
              <a:custGeom>
                <a:avLst/>
                <a:gdLst/>
                <a:ahLst/>
                <a:cxnLst/>
                <a:rect l="l" t="t" r="r" b="b"/>
                <a:pathLst>
                  <a:path w="2283" h="4015" extrusionOk="0">
                    <a:moveTo>
                      <a:pt x="1697" y="0"/>
                    </a:moveTo>
                    <a:cubicBezTo>
                      <a:pt x="1463" y="269"/>
                      <a:pt x="1334" y="609"/>
                      <a:pt x="1311" y="960"/>
                    </a:cubicBezTo>
                    <a:cubicBezTo>
                      <a:pt x="1358" y="1299"/>
                      <a:pt x="1440" y="1615"/>
                      <a:pt x="1557" y="1931"/>
                    </a:cubicBezTo>
                    <a:cubicBezTo>
                      <a:pt x="1779" y="2633"/>
                      <a:pt x="2107" y="3698"/>
                      <a:pt x="1802" y="3827"/>
                    </a:cubicBezTo>
                    <a:cubicBezTo>
                      <a:pt x="1730" y="3855"/>
                      <a:pt x="1644" y="3867"/>
                      <a:pt x="1550" y="3867"/>
                    </a:cubicBezTo>
                    <a:cubicBezTo>
                      <a:pt x="972" y="3867"/>
                      <a:pt x="80" y="3418"/>
                      <a:pt x="70" y="3418"/>
                    </a:cubicBezTo>
                    <a:lnTo>
                      <a:pt x="0" y="3558"/>
                    </a:lnTo>
                    <a:cubicBezTo>
                      <a:pt x="47" y="3570"/>
                      <a:pt x="925" y="4015"/>
                      <a:pt x="1545" y="4015"/>
                    </a:cubicBezTo>
                    <a:cubicBezTo>
                      <a:pt x="1650" y="4015"/>
                      <a:pt x="1756" y="3991"/>
                      <a:pt x="1861" y="3956"/>
                    </a:cubicBezTo>
                    <a:cubicBezTo>
                      <a:pt x="2282" y="3792"/>
                      <a:pt x="1966" y="2786"/>
                      <a:pt x="1697" y="1896"/>
                    </a:cubicBezTo>
                    <a:cubicBezTo>
                      <a:pt x="1592" y="1592"/>
                      <a:pt x="1510" y="1276"/>
                      <a:pt x="1463" y="960"/>
                    </a:cubicBezTo>
                    <a:cubicBezTo>
                      <a:pt x="1486" y="644"/>
                      <a:pt x="1603" y="339"/>
                      <a:pt x="1814" y="105"/>
                    </a:cubicBezTo>
                    <a:lnTo>
                      <a:pt x="16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6"/>
              <p:cNvSpPr/>
              <p:nvPr/>
            </p:nvSpPr>
            <p:spPr>
              <a:xfrm>
                <a:off x="6726986" y="1592451"/>
                <a:ext cx="143769" cy="80857"/>
              </a:xfrm>
              <a:custGeom>
                <a:avLst/>
                <a:gdLst/>
                <a:ahLst/>
                <a:cxnLst/>
                <a:rect l="l" t="t" r="r" b="b"/>
                <a:pathLst>
                  <a:path w="1979" h="1113" extrusionOk="0">
                    <a:moveTo>
                      <a:pt x="141" y="1"/>
                    </a:moveTo>
                    <a:lnTo>
                      <a:pt x="1" y="36"/>
                    </a:lnTo>
                    <a:cubicBezTo>
                      <a:pt x="12" y="95"/>
                      <a:pt x="363" y="1113"/>
                      <a:pt x="1967" y="1113"/>
                    </a:cubicBezTo>
                    <a:lnTo>
                      <a:pt x="1979" y="972"/>
                    </a:lnTo>
                    <a:cubicBezTo>
                      <a:pt x="480" y="972"/>
                      <a:pt x="164" y="36"/>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6"/>
              <p:cNvSpPr/>
              <p:nvPr/>
            </p:nvSpPr>
            <p:spPr>
              <a:xfrm>
                <a:off x="6721029" y="1370586"/>
                <a:ext cx="37486" cy="63785"/>
              </a:xfrm>
              <a:custGeom>
                <a:avLst/>
                <a:gdLst/>
                <a:ahLst/>
                <a:cxnLst/>
                <a:rect l="l" t="t" r="r" b="b"/>
                <a:pathLst>
                  <a:path w="516" h="878" extrusionOk="0">
                    <a:moveTo>
                      <a:pt x="258" y="0"/>
                    </a:moveTo>
                    <a:cubicBezTo>
                      <a:pt x="118" y="0"/>
                      <a:pt x="1" y="199"/>
                      <a:pt x="1" y="433"/>
                    </a:cubicBezTo>
                    <a:cubicBezTo>
                      <a:pt x="1" y="679"/>
                      <a:pt x="118" y="878"/>
                      <a:pt x="258" y="878"/>
                    </a:cubicBezTo>
                    <a:cubicBezTo>
                      <a:pt x="399" y="878"/>
                      <a:pt x="516" y="679"/>
                      <a:pt x="516" y="433"/>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6"/>
              <p:cNvSpPr/>
              <p:nvPr/>
            </p:nvSpPr>
            <p:spPr>
              <a:xfrm>
                <a:off x="6947180" y="1396957"/>
                <a:ext cx="37486" cy="63785"/>
              </a:xfrm>
              <a:custGeom>
                <a:avLst/>
                <a:gdLst/>
                <a:ahLst/>
                <a:cxnLst/>
                <a:rect l="l" t="t" r="r" b="b"/>
                <a:pathLst>
                  <a:path w="516" h="878" extrusionOk="0">
                    <a:moveTo>
                      <a:pt x="258" y="0"/>
                    </a:moveTo>
                    <a:cubicBezTo>
                      <a:pt x="118" y="0"/>
                      <a:pt x="1" y="199"/>
                      <a:pt x="1" y="445"/>
                    </a:cubicBezTo>
                    <a:cubicBezTo>
                      <a:pt x="1" y="679"/>
                      <a:pt x="118" y="878"/>
                      <a:pt x="258" y="878"/>
                    </a:cubicBezTo>
                    <a:cubicBezTo>
                      <a:pt x="399" y="878"/>
                      <a:pt x="516" y="679"/>
                      <a:pt x="516" y="445"/>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6"/>
              <p:cNvSpPr/>
              <p:nvPr/>
            </p:nvSpPr>
            <p:spPr>
              <a:xfrm>
                <a:off x="6696401" y="1287623"/>
                <a:ext cx="162876" cy="40465"/>
              </a:xfrm>
              <a:custGeom>
                <a:avLst/>
                <a:gdLst/>
                <a:ahLst/>
                <a:cxnLst/>
                <a:rect l="l" t="t" r="r" b="b"/>
                <a:pathLst>
                  <a:path w="2242" h="557" extrusionOk="0">
                    <a:moveTo>
                      <a:pt x="1083" y="1"/>
                    </a:moveTo>
                    <a:cubicBezTo>
                      <a:pt x="375" y="1"/>
                      <a:pt x="76" y="294"/>
                      <a:pt x="59" y="311"/>
                    </a:cubicBezTo>
                    <a:cubicBezTo>
                      <a:pt x="0" y="358"/>
                      <a:pt x="0" y="452"/>
                      <a:pt x="59" y="510"/>
                    </a:cubicBezTo>
                    <a:cubicBezTo>
                      <a:pt x="82" y="545"/>
                      <a:pt x="117" y="557"/>
                      <a:pt x="164" y="557"/>
                    </a:cubicBezTo>
                    <a:cubicBezTo>
                      <a:pt x="199" y="557"/>
                      <a:pt x="234" y="545"/>
                      <a:pt x="258" y="522"/>
                    </a:cubicBezTo>
                    <a:cubicBezTo>
                      <a:pt x="266" y="514"/>
                      <a:pt x="508" y="295"/>
                      <a:pt x="1085" y="295"/>
                    </a:cubicBezTo>
                    <a:cubicBezTo>
                      <a:pt x="1326" y="295"/>
                      <a:pt x="1625" y="333"/>
                      <a:pt x="1990" y="440"/>
                    </a:cubicBezTo>
                    <a:cubicBezTo>
                      <a:pt x="2006" y="445"/>
                      <a:pt x="2022" y="448"/>
                      <a:pt x="2037" y="448"/>
                    </a:cubicBezTo>
                    <a:cubicBezTo>
                      <a:pt x="2180" y="448"/>
                      <a:pt x="2242" y="212"/>
                      <a:pt x="2072" y="159"/>
                    </a:cubicBezTo>
                    <a:cubicBezTo>
                      <a:pt x="1679" y="43"/>
                      <a:pt x="1351" y="1"/>
                      <a:pt x="10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6"/>
              <p:cNvSpPr/>
              <p:nvPr/>
            </p:nvSpPr>
            <p:spPr>
              <a:xfrm>
                <a:off x="6954954" y="1327070"/>
                <a:ext cx="94369" cy="54631"/>
              </a:xfrm>
              <a:custGeom>
                <a:avLst/>
                <a:gdLst/>
                <a:ahLst/>
                <a:cxnLst/>
                <a:rect l="l" t="t" r="r" b="b"/>
                <a:pathLst>
                  <a:path w="1299" h="752" extrusionOk="0">
                    <a:moveTo>
                      <a:pt x="476" y="0"/>
                    </a:moveTo>
                    <a:cubicBezTo>
                      <a:pt x="353" y="0"/>
                      <a:pt x="243" y="27"/>
                      <a:pt x="163" y="61"/>
                    </a:cubicBezTo>
                    <a:cubicBezTo>
                      <a:pt x="0" y="132"/>
                      <a:pt x="68" y="345"/>
                      <a:pt x="211" y="345"/>
                    </a:cubicBezTo>
                    <a:cubicBezTo>
                      <a:pt x="233" y="345"/>
                      <a:pt x="256" y="341"/>
                      <a:pt x="280" y="330"/>
                    </a:cubicBezTo>
                    <a:cubicBezTo>
                      <a:pt x="290" y="325"/>
                      <a:pt x="369" y="293"/>
                      <a:pt x="477" y="293"/>
                    </a:cubicBezTo>
                    <a:cubicBezTo>
                      <a:pt x="632" y="293"/>
                      <a:pt x="847" y="359"/>
                      <a:pt x="1006" y="669"/>
                    </a:cubicBezTo>
                    <a:cubicBezTo>
                      <a:pt x="1029" y="716"/>
                      <a:pt x="1076" y="740"/>
                      <a:pt x="1135" y="751"/>
                    </a:cubicBezTo>
                    <a:cubicBezTo>
                      <a:pt x="1158" y="740"/>
                      <a:pt x="1181" y="740"/>
                      <a:pt x="1193" y="728"/>
                    </a:cubicBezTo>
                    <a:cubicBezTo>
                      <a:pt x="1263" y="693"/>
                      <a:pt x="1298" y="611"/>
                      <a:pt x="1263" y="529"/>
                    </a:cubicBezTo>
                    <a:cubicBezTo>
                      <a:pt x="1049" y="117"/>
                      <a:pt x="734" y="0"/>
                      <a:pt x="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6"/>
              <p:cNvSpPr/>
              <p:nvPr/>
            </p:nvSpPr>
            <p:spPr>
              <a:xfrm>
                <a:off x="6337595" y="806769"/>
                <a:ext cx="922551" cy="789024"/>
              </a:xfrm>
              <a:custGeom>
                <a:avLst/>
                <a:gdLst/>
                <a:ahLst/>
                <a:cxnLst/>
                <a:rect l="l" t="t" r="r" b="b"/>
                <a:pathLst>
                  <a:path w="12699" h="10861" extrusionOk="0">
                    <a:moveTo>
                      <a:pt x="8343" y="1"/>
                    </a:moveTo>
                    <a:cubicBezTo>
                      <a:pt x="7323" y="1"/>
                      <a:pt x="6670" y="955"/>
                      <a:pt x="6578" y="1394"/>
                    </a:cubicBezTo>
                    <a:cubicBezTo>
                      <a:pt x="6533" y="1608"/>
                      <a:pt x="6246" y="1717"/>
                      <a:pt x="5827" y="1717"/>
                    </a:cubicBezTo>
                    <a:cubicBezTo>
                      <a:pt x="5375" y="1717"/>
                      <a:pt x="4769" y="1591"/>
                      <a:pt x="4143" y="1336"/>
                    </a:cubicBezTo>
                    <a:cubicBezTo>
                      <a:pt x="3986" y="1270"/>
                      <a:pt x="3831" y="1241"/>
                      <a:pt x="3681" y="1241"/>
                    </a:cubicBezTo>
                    <a:cubicBezTo>
                      <a:pt x="2680" y="1241"/>
                      <a:pt x="1885" y="2541"/>
                      <a:pt x="1966" y="3009"/>
                    </a:cubicBezTo>
                    <a:cubicBezTo>
                      <a:pt x="2060" y="3536"/>
                      <a:pt x="2095" y="3794"/>
                      <a:pt x="1896" y="3887"/>
                    </a:cubicBezTo>
                    <a:cubicBezTo>
                      <a:pt x="1709" y="3981"/>
                      <a:pt x="199" y="4894"/>
                      <a:pt x="105" y="5970"/>
                    </a:cubicBezTo>
                    <a:cubicBezTo>
                      <a:pt x="0" y="7047"/>
                      <a:pt x="1147" y="8756"/>
                      <a:pt x="1334" y="9037"/>
                    </a:cubicBezTo>
                    <a:cubicBezTo>
                      <a:pt x="1522" y="9318"/>
                      <a:pt x="1463" y="9411"/>
                      <a:pt x="1463" y="9411"/>
                    </a:cubicBezTo>
                    <a:cubicBezTo>
                      <a:pt x="1463" y="9411"/>
                      <a:pt x="1671" y="9271"/>
                      <a:pt x="2035" y="9271"/>
                    </a:cubicBezTo>
                    <a:cubicBezTo>
                      <a:pt x="2217" y="9271"/>
                      <a:pt x="2438" y="9306"/>
                      <a:pt x="2692" y="9411"/>
                    </a:cubicBezTo>
                    <a:cubicBezTo>
                      <a:pt x="2692" y="9411"/>
                      <a:pt x="2821" y="10711"/>
                      <a:pt x="3195" y="10804"/>
                    </a:cubicBezTo>
                    <a:cubicBezTo>
                      <a:pt x="3312" y="10834"/>
                      <a:pt x="3418" y="10861"/>
                      <a:pt x="3503" y="10861"/>
                    </a:cubicBezTo>
                    <a:cubicBezTo>
                      <a:pt x="3691" y="10861"/>
                      <a:pt x="3780" y="10730"/>
                      <a:pt x="3675" y="10207"/>
                    </a:cubicBezTo>
                    <a:cubicBezTo>
                      <a:pt x="3511" y="9447"/>
                      <a:pt x="2844" y="8534"/>
                      <a:pt x="3476" y="7808"/>
                    </a:cubicBezTo>
                    <a:cubicBezTo>
                      <a:pt x="4108" y="7082"/>
                      <a:pt x="4354" y="7422"/>
                      <a:pt x="4295" y="6696"/>
                    </a:cubicBezTo>
                    <a:cubicBezTo>
                      <a:pt x="4249" y="5970"/>
                      <a:pt x="3160" y="5818"/>
                      <a:pt x="3886" y="5280"/>
                    </a:cubicBezTo>
                    <a:cubicBezTo>
                      <a:pt x="4259" y="5002"/>
                      <a:pt x="5144" y="4876"/>
                      <a:pt x="6031" y="4876"/>
                    </a:cubicBezTo>
                    <a:cubicBezTo>
                      <a:pt x="6897" y="4876"/>
                      <a:pt x="7765" y="4996"/>
                      <a:pt x="8158" y="5210"/>
                    </a:cubicBezTo>
                    <a:cubicBezTo>
                      <a:pt x="8942" y="5654"/>
                      <a:pt x="9832" y="6228"/>
                      <a:pt x="9832" y="6673"/>
                    </a:cubicBezTo>
                    <a:cubicBezTo>
                      <a:pt x="9832" y="6893"/>
                      <a:pt x="10360" y="7182"/>
                      <a:pt x="10934" y="7182"/>
                    </a:cubicBezTo>
                    <a:cubicBezTo>
                      <a:pt x="11489" y="7182"/>
                      <a:pt x="12088" y="6910"/>
                      <a:pt x="12289" y="6041"/>
                    </a:cubicBezTo>
                    <a:cubicBezTo>
                      <a:pt x="12699" y="4262"/>
                      <a:pt x="12477" y="3758"/>
                      <a:pt x="11938" y="3641"/>
                    </a:cubicBezTo>
                    <a:cubicBezTo>
                      <a:pt x="11412" y="3513"/>
                      <a:pt x="10393" y="3606"/>
                      <a:pt x="10464" y="2436"/>
                    </a:cubicBezTo>
                    <a:cubicBezTo>
                      <a:pt x="10522" y="1265"/>
                      <a:pt x="9422" y="36"/>
                      <a:pt x="8380" y="1"/>
                    </a:cubicBezTo>
                    <a:cubicBezTo>
                      <a:pt x="8368" y="1"/>
                      <a:pt x="8356" y="1"/>
                      <a:pt x="8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6"/>
              <p:cNvSpPr/>
              <p:nvPr/>
            </p:nvSpPr>
            <p:spPr>
              <a:xfrm>
                <a:off x="6333309" y="802555"/>
                <a:ext cx="930251" cy="798687"/>
              </a:xfrm>
              <a:custGeom>
                <a:avLst/>
                <a:gdLst/>
                <a:ahLst/>
                <a:cxnLst/>
                <a:rect l="l" t="t" r="r" b="b"/>
                <a:pathLst>
                  <a:path w="12805" h="10994" extrusionOk="0">
                    <a:moveTo>
                      <a:pt x="8439" y="130"/>
                    </a:moveTo>
                    <a:cubicBezTo>
                      <a:pt x="8896" y="153"/>
                      <a:pt x="9387" y="411"/>
                      <a:pt x="9785" y="844"/>
                    </a:cubicBezTo>
                    <a:cubicBezTo>
                      <a:pt x="10218" y="1288"/>
                      <a:pt x="10452" y="1874"/>
                      <a:pt x="10452" y="2494"/>
                    </a:cubicBezTo>
                    <a:cubicBezTo>
                      <a:pt x="10394" y="3524"/>
                      <a:pt x="11143" y="3641"/>
                      <a:pt x="11693" y="3711"/>
                    </a:cubicBezTo>
                    <a:cubicBezTo>
                      <a:pt x="11798" y="3734"/>
                      <a:pt x="11904" y="3746"/>
                      <a:pt x="11986" y="3770"/>
                    </a:cubicBezTo>
                    <a:cubicBezTo>
                      <a:pt x="12465" y="3887"/>
                      <a:pt x="12688" y="4308"/>
                      <a:pt x="12278" y="6075"/>
                    </a:cubicBezTo>
                    <a:cubicBezTo>
                      <a:pt x="12071" y="7003"/>
                      <a:pt x="11414" y="7165"/>
                      <a:pt x="11003" y="7165"/>
                    </a:cubicBezTo>
                    <a:cubicBezTo>
                      <a:pt x="10927" y="7165"/>
                      <a:pt x="10859" y="7159"/>
                      <a:pt x="10803" y="7152"/>
                    </a:cubicBezTo>
                    <a:cubicBezTo>
                      <a:pt x="10312" y="7094"/>
                      <a:pt x="9961" y="6859"/>
                      <a:pt x="9961" y="6731"/>
                    </a:cubicBezTo>
                    <a:cubicBezTo>
                      <a:pt x="9961" y="6344"/>
                      <a:pt x="9434" y="5865"/>
                      <a:pt x="8252" y="5209"/>
                    </a:cubicBezTo>
                    <a:cubicBezTo>
                      <a:pt x="7855" y="4985"/>
                      <a:pt x="6981" y="4862"/>
                      <a:pt x="6105" y="4862"/>
                    </a:cubicBezTo>
                    <a:cubicBezTo>
                      <a:pt x="5199" y="4862"/>
                      <a:pt x="4291" y="4994"/>
                      <a:pt x="3910" y="5279"/>
                    </a:cubicBezTo>
                    <a:cubicBezTo>
                      <a:pt x="3722" y="5408"/>
                      <a:pt x="3641" y="5537"/>
                      <a:pt x="3629" y="5666"/>
                    </a:cubicBezTo>
                    <a:cubicBezTo>
                      <a:pt x="3617" y="5830"/>
                      <a:pt x="3734" y="5958"/>
                      <a:pt x="3910" y="6122"/>
                    </a:cubicBezTo>
                    <a:cubicBezTo>
                      <a:pt x="4074" y="6298"/>
                      <a:pt x="4261" y="6485"/>
                      <a:pt x="4296" y="6766"/>
                    </a:cubicBezTo>
                    <a:cubicBezTo>
                      <a:pt x="4319" y="7164"/>
                      <a:pt x="4273" y="7187"/>
                      <a:pt x="4085" y="7304"/>
                    </a:cubicBezTo>
                    <a:cubicBezTo>
                      <a:pt x="3851" y="7445"/>
                      <a:pt x="3652" y="7609"/>
                      <a:pt x="3488" y="7819"/>
                    </a:cubicBezTo>
                    <a:cubicBezTo>
                      <a:pt x="2997" y="8381"/>
                      <a:pt x="3243" y="9060"/>
                      <a:pt x="3465" y="9657"/>
                    </a:cubicBezTo>
                    <a:cubicBezTo>
                      <a:pt x="3547" y="9856"/>
                      <a:pt x="3605" y="10066"/>
                      <a:pt x="3664" y="10277"/>
                    </a:cubicBezTo>
                    <a:cubicBezTo>
                      <a:pt x="3734" y="10652"/>
                      <a:pt x="3722" y="10757"/>
                      <a:pt x="3664" y="10815"/>
                    </a:cubicBezTo>
                    <a:cubicBezTo>
                      <a:pt x="3644" y="10836"/>
                      <a:pt x="3611" y="10843"/>
                      <a:pt x="3571" y="10843"/>
                    </a:cubicBezTo>
                    <a:cubicBezTo>
                      <a:pt x="3493" y="10843"/>
                      <a:pt x="3385" y="10815"/>
                      <a:pt x="3278" y="10792"/>
                    </a:cubicBezTo>
                    <a:cubicBezTo>
                      <a:pt x="3032" y="10734"/>
                      <a:pt x="2868" y="9949"/>
                      <a:pt x="2821" y="9469"/>
                    </a:cubicBezTo>
                    <a:lnTo>
                      <a:pt x="2821" y="9423"/>
                    </a:lnTo>
                    <a:lnTo>
                      <a:pt x="2786" y="9411"/>
                    </a:lnTo>
                    <a:cubicBezTo>
                      <a:pt x="2564" y="9306"/>
                      <a:pt x="2330" y="9259"/>
                      <a:pt x="2096" y="9259"/>
                    </a:cubicBezTo>
                    <a:cubicBezTo>
                      <a:pt x="1920" y="9259"/>
                      <a:pt x="1756" y="9282"/>
                      <a:pt x="1604" y="9352"/>
                    </a:cubicBezTo>
                    <a:cubicBezTo>
                      <a:pt x="1581" y="9235"/>
                      <a:pt x="1522" y="9142"/>
                      <a:pt x="1464" y="9060"/>
                    </a:cubicBezTo>
                    <a:cubicBezTo>
                      <a:pt x="1066" y="8463"/>
                      <a:pt x="153" y="6988"/>
                      <a:pt x="246" y="6040"/>
                    </a:cubicBezTo>
                    <a:cubicBezTo>
                      <a:pt x="328" y="5045"/>
                      <a:pt x="1744" y="4132"/>
                      <a:pt x="2002" y="4015"/>
                    </a:cubicBezTo>
                    <a:cubicBezTo>
                      <a:pt x="2248" y="3887"/>
                      <a:pt x="2189" y="3559"/>
                      <a:pt x="2096" y="3056"/>
                    </a:cubicBezTo>
                    <a:cubicBezTo>
                      <a:pt x="2049" y="2763"/>
                      <a:pt x="2388" y="2108"/>
                      <a:pt x="2880" y="1710"/>
                    </a:cubicBezTo>
                    <a:cubicBezTo>
                      <a:pt x="3100" y="1540"/>
                      <a:pt x="3406" y="1365"/>
                      <a:pt x="3757" y="1365"/>
                    </a:cubicBezTo>
                    <a:cubicBezTo>
                      <a:pt x="3892" y="1365"/>
                      <a:pt x="4033" y="1391"/>
                      <a:pt x="4179" y="1452"/>
                    </a:cubicBezTo>
                    <a:cubicBezTo>
                      <a:pt x="4784" y="1713"/>
                      <a:pt x="5399" y="1848"/>
                      <a:pt x="5873" y="1848"/>
                    </a:cubicBezTo>
                    <a:cubicBezTo>
                      <a:pt x="6124" y="1848"/>
                      <a:pt x="6335" y="1810"/>
                      <a:pt x="6485" y="1733"/>
                    </a:cubicBezTo>
                    <a:cubicBezTo>
                      <a:pt x="6602" y="1686"/>
                      <a:pt x="6684" y="1593"/>
                      <a:pt x="6707" y="1464"/>
                    </a:cubicBezTo>
                    <a:cubicBezTo>
                      <a:pt x="6789" y="1078"/>
                      <a:pt x="7409" y="130"/>
                      <a:pt x="8392" y="130"/>
                    </a:cubicBezTo>
                    <a:close/>
                    <a:moveTo>
                      <a:pt x="8381" y="1"/>
                    </a:moveTo>
                    <a:cubicBezTo>
                      <a:pt x="7304" y="1"/>
                      <a:pt x="6648" y="1007"/>
                      <a:pt x="6555" y="1452"/>
                    </a:cubicBezTo>
                    <a:cubicBezTo>
                      <a:pt x="6531" y="1522"/>
                      <a:pt x="6485" y="1581"/>
                      <a:pt x="6414" y="1616"/>
                    </a:cubicBezTo>
                    <a:cubicBezTo>
                      <a:pt x="6295" y="1674"/>
                      <a:pt x="6110" y="1707"/>
                      <a:pt x="5879" y="1707"/>
                    </a:cubicBezTo>
                    <a:cubicBezTo>
                      <a:pt x="5454" y="1707"/>
                      <a:pt x="4869" y="1596"/>
                      <a:pt x="4226" y="1323"/>
                    </a:cubicBezTo>
                    <a:cubicBezTo>
                      <a:pt x="4056" y="1253"/>
                      <a:pt x="3892" y="1224"/>
                      <a:pt x="3738" y="1224"/>
                    </a:cubicBezTo>
                    <a:cubicBezTo>
                      <a:pt x="3351" y="1224"/>
                      <a:pt x="3021" y="1408"/>
                      <a:pt x="2786" y="1593"/>
                    </a:cubicBezTo>
                    <a:cubicBezTo>
                      <a:pt x="2248" y="2037"/>
                      <a:pt x="1897" y="2740"/>
                      <a:pt x="1955" y="3079"/>
                    </a:cubicBezTo>
                    <a:cubicBezTo>
                      <a:pt x="2037" y="3594"/>
                      <a:pt x="2060" y="3816"/>
                      <a:pt x="1932" y="3887"/>
                    </a:cubicBezTo>
                    <a:cubicBezTo>
                      <a:pt x="1908" y="3898"/>
                      <a:pt x="188" y="4846"/>
                      <a:pt x="82" y="6028"/>
                    </a:cubicBezTo>
                    <a:cubicBezTo>
                      <a:pt x="1" y="7023"/>
                      <a:pt x="925" y="8533"/>
                      <a:pt x="1335" y="9142"/>
                    </a:cubicBezTo>
                    <a:cubicBezTo>
                      <a:pt x="1475" y="9352"/>
                      <a:pt x="1452" y="9434"/>
                      <a:pt x="1452" y="9434"/>
                    </a:cubicBezTo>
                    <a:lnTo>
                      <a:pt x="1253" y="9739"/>
                    </a:lnTo>
                    <a:lnTo>
                      <a:pt x="1253" y="9739"/>
                    </a:lnTo>
                    <a:lnTo>
                      <a:pt x="1557" y="9540"/>
                    </a:lnTo>
                    <a:cubicBezTo>
                      <a:pt x="1557" y="9532"/>
                      <a:pt x="1751" y="9409"/>
                      <a:pt x="2086" y="9409"/>
                    </a:cubicBezTo>
                    <a:cubicBezTo>
                      <a:pt x="2252" y="9409"/>
                      <a:pt x="2452" y="9439"/>
                      <a:pt x="2681" y="9528"/>
                    </a:cubicBezTo>
                    <a:cubicBezTo>
                      <a:pt x="2716" y="9821"/>
                      <a:pt x="2845" y="10839"/>
                      <a:pt x="3243" y="10932"/>
                    </a:cubicBezTo>
                    <a:cubicBezTo>
                      <a:pt x="3348" y="10968"/>
                      <a:pt x="3453" y="10979"/>
                      <a:pt x="3559" y="10991"/>
                    </a:cubicBezTo>
                    <a:cubicBezTo>
                      <a:pt x="3571" y="10993"/>
                      <a:pt x="3583" y="10994"/>
                      <a:pt x="3595" y="10994"/>
                    </a:cubicBezTo>
                    <a:cubicBezTo>
                      <a:pt x="3653" y="10994"/>
                      <a:pt x="3709" y="10971"/>
                      <a:pt x="3758" y="10932"/>
                    </a:cubicBezTo>
                    <a:cubicBezTo>
                      <a:pt x="3863" y="10839"/>
                      <a:pt x="3875" y="10628"/>
                      <a:pt x="3804" y="10265"/>
                    </a:cubicBezTo>
                    <a:cubicBezTo>
                      <a:pt x="3746" y="10043"/>
                      <a:pt x="3676" y="9821"/>
                      <a:pt x="3594" y="9622"/>
                    </a:cubicBezTo>
                    <a:cubicBezTo>
                      <a:pt x="3383" y="9025"/>
                      <a:pt x="3161" y="8428"/>
                      <a:pt x="3594" y="7925"/>
                    </a:cubicBezTo>
                    <a:cubicBezTo>
                      <a:pt x="3758" y="7737"/>
                      <a:pt x="3945" y="7573"/>
                      <a:pt x="4156" y="7445"/>
                    </a:cubicBezTo>
                    <a:cubicBezTo>
                      <a:pt x="4378" y="7304"/>
                      <a:pt x="4472" y="7234"/>
                      <a:pt x="4436" y="6766"/>
                    </a:cubicBezTo>
                    <a:cubicBezTo>
                      <a:pt x="4401" y="6426"/>
                      <a:pt x="4179" y="6216"/>
                      <a:pt x="4003" y="6028"/>
                    </a:cubicBezTo>
                    <a:cubicBezTo>
                      <a:pt x="3875" y="5900"/>
                      <a:pt x="3769" y="5794"/>
                      <a:pt x="3769" y="5689"/>
                    </a:cubicBezTo>
                    <a:cubicBezTo>
                      <a:pt x="3781" y="5607"/>
                      <a:pt x="3851" y="5513"/>
                      <a:pt x="3992" y="5408"/>
                    </a:cubicBezTo>
                    <a:cubicBezTo>
                      <a:pt x="4347" y="5142"/>
                      <a:pt x="5218" y="5019"/>
                      <a:pt x="6092" y="5019"/>
                    </a:cubicBezTo>
                    <a:cubicBezTo>
                      <a:pt x="6945" y="5019"/>
                      <a:pt x="7800" y="5136"/>
                      <a:pt x="8182" y="5350"/>
                    </a:cubicBezTo>
                    <a:cubicBezTo>
                      <a:pt x="9258" y="5958"/>
                      <a:pt x="9809" y="6426"/>
                      <a:pt x="9809" y="6742"/>
                    </a:cubicBezTo>
                    <a:cubicBezTo>
                      <a:pt x="9809" y="6988"/>
                      <a:pt x="10253" y="7257"/>
                      <a:pt x="10780" y="7316"/>
                    </a:cubicBezTo>
                    <a:cubicBezTo>
                      <a:pt x="10828" y="7321"/>
                      <a:pt x="10894" y="7327"/>
                      <a:pt x="10973" y="7327"/>
                    </a:cubicBezTo>
                    <a:cubicBezTo>
                      <a:pt x="11394" y="7327"/>
                      <a:pt x="12172" y="7177"/>
                      <a:pt x="12419" y="6122"/>
                    </a:cubicBezTo>
                    <a:cubicBezTo>
                      <a:pt x="12805" y="4495"/>
                      <a:pt x="12688" y="3793"/>
                      <a:pt x="12021" y="3641"/>
                    </a:cubicBezTo>
                    <a:cubicBezTo>
                      <a:pt x="11927" y="3617"/>
                      <a:pt x="11822" y="3606"/>
                      <a:pt x="11705" y="3582"/>
                    </a:cubicBezTo>
                    <a:cubicBezTo>
                      <a:pt x="11166" y="3500"/>
                      <a:pt x="10546" y="3418"/>
                      <a:pt x="10593" y="2517"/>
                    </a:cubicBezTo>
                    <a:cubicBezTo>
                      <a:pt x="10593" y="1862"/>
                      <a:pt x="10347" y="1230"/>
                      <a:pt x="9891" y="762"/>
                    </a:cubicBezTo>
                    <a:cubicBezTo>
                      <a:pt x="9457" y="293"/>
                      <a:pt x="8931" y="13"/>
                      <a:pt x="8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6"/>
              <p:cNvSpPr/>
              <p:nvPr/>
            </p:nvSpPr>
            <p:spPr>
              <a:xfrm>
                <a:off x="6382636" y="1401606"/>
                <a:ext cx="162440" cy="190554"/>
              </a:xfrm>
              <a:custGeom>
                <a:avLst/>
                <a:gdLst/>
                <a:ahLst/>
                <a:cxnLst/>
                <a:rect l="l" t="t" r="r" b="b"/>
                <a:pathLst>
                  <a:path w="2236" h="2623" extrusionOk="0">
                    <a:moveTo>
                      <a:pt x="989" y="1"/>
                    </a:moveTo>
                    <a:cubicBezTo>
                      <a:pt x="936" y="1"/>
                      <a:pt x="884" y="6"/>
                      <a:pt x="831" y="18"/>
                    </a:cubicBezTo>
                    <a:cubicBezTo>
                      <a:pt x="305" y="135"/>
                      <a:pt x="0" y="814"/>
                      <a:pt x="164" y="1528"/>
                    </a:cubicBezTo>
                    <a:cubicBezTo>
                      <a:pt x="301" y="2170"/>
                      <a:pt x="769" y="2622"/>
                      <a:pt x="1244" y="2622"/>
                    </a:cubicBezTo>
                    <a:cubicBezTo>
                      <a:pt x="1298" y="2622"/>
                      <a:pt x="1352" y="2616"/>
                      <a:pt x="1405" y="2605"/>
                    </a:cubicBezTo>
                    <a:cubicBezTo>
                      <a:pt x="1932" y="2488"/>
                      <a:pt x="2236" y="1820"/>
                      <a:pt x="2084" y="1106"/>
                    </a:cubicBezTo>
                    <a:cubicBezTo>
                      <a:pt x="1936" y="463"/>
                      <a:pt x="146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6"/>
              <p:cNvSpPr/>
              <p:nvPr/>
            </p:nvSpPr>
            <p:spPr>
              <a:xfrm>
                <a:off x="6376679" y="1396521"/>
                <a:ext cx="175226" cy="201161"/>
              </a:xfrm>
              <a:custGeom>
                <a:avLst/>
                <a:gdLst/>
                <a:ahLst/>
                <a:cxnLst/>
                <a:rect l="l" t="t" r="r" b="b"/>
                <a:pathLst>
                  <a:path w="2412" h="2769" extrusionOk="0">
                    <a:moveTo>
                      <a:pt x="1077" y="146"/>
                    </a:moveTo>
                    <a:cubicBezTo>
                      <a:pt x="1288" y="158"/>
                      <a:pt x="1475" y="240"/>
                      <a:pt x="1627" y="381"/>
                    </a:cubicBezTo>
                    <a:cubicBezTo>
                      <a:pt x="1861" y="591"/>
                      <a:pt x="2025" y="872"/>
                      <a:pt x="2096" y="1188"/>
                    </a:cubicBezTo>
                    <a:cubicBezTo>
                      <a:pt x="2166" y="1504"/>
                      <a:pt x="2142" y="1820"/>
                      <a:pt x="2014" y="2124"/>
                    </a:cubicBezTo>
                    <a:cubicBezTo>
                      <a:pt x="1920" y="2359"/>
                      <a:pt x="1721" y="2534"/>
                      <a:pt x="1475" y="2604"/>
                    </a:cubicBezTo>
                    <a:cubicBezTo>
                      <a:pt x="1428" y="2615"/>
                      <a:pt x="1380" y="2619"/>
                      <a:pt x="1332" y="2619"/>
                    </a:cubicBezTo>
                    <a:cubicBezTo>
                      <a:pt x="885" y="2619"/>
                      <a:pt x="443" y="2189"/>
                      <a:pt x="316" y="1586"/>
                    </a:cubicBezTo>
                    <a:cubicBezTo>
                      <a:pt x="164" y="907"/>
                      <a:pt x="445" y="275"/>
                      <a:pt x="937" y="158"/>
                    </a:cubicBezTo>
                    <a:cubicBezTo>
                      <a:pt x="984" y="158"/>
                      <a:pt x="1030" y="146"/>
                      <a:pt x="1077" y="146"/>
                    </a:cubicBezTo>
                    <a:close/>
                    <a:moveTo>
                      <a:pt x="1076" y="1"/>
                    </a:moveTo>
                    <a:cubicBezTo>
                      <a:pt x="1018" y="1"/>
                      <a:pt x="959" y="6"/>
                      <a:pt x="902" y="18"/>
                    </a:cubicBezTo>
                    <a:cubicBezTo>
                      <a:pt x="328" y="146"/>
                      <a:pt x="0" y="860"/>
                      <a:pt x="164" y="1609"/>
                    </a:cubicBezTo>
                    <a:cubicBezTo>
                      <a:pt x="316" y="2288"/>
                      <a:pt x="820" y="2768"/>
                      <a:pt x="1323" y="2768"/>
                    </a:cubicBezTo>
                    <a:cubicBezTo>
                      <a:pt x="1382" y="2768"/>
                      <a:pt x="1440" y="2756"/>
                      <a:pt x="1499" y="2745"/>
                    </a:cubicBezTo>
                    <a:cubicBezTo>
                      <a:pt x="1803" y="2675"/>
                      <a:pt x="2037" y="2464"/>
                      <a:pt x="2154" y="2171"/>
                    </a:cubicBezTo>
                    <a:cubicBezTo>
                      <a:pt x="2412" y="1516"/>
                      <a:pt x="2248" y="755"/>
                      <a:pt x="1733" y="264"/>
                    </a:cubicBezTo>
                    <a:cubicBezTo>
                      <a:pt x="1554" y="94"/>
                      <a:pt x="1315" y="1"/>
                      <a:pt x="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6"/>
              <p:cNvSpPr/>
              <p:nvPr/>
            </p:nvSpPr>
            <p:spPr>
              <a:xfrm>
                <a:off x="6344351" y="1103606"/>
                <a:ext cx="116599" cy="302722"/>
              </a:xfrm>
              <a:custGeom>
                <a:avLst/>
                <a:gdLst/>
                <a:ahLst/>
                <a:cxnLst/>
                <a:rect l="l" t="t" r="r" b="b"/>
                <a:pathLst>
                  <a:path w="1605" h="4167" extrusionOk="0">
                    <a:moveTo>
                      <a:pt x="1475" y="0"/>
                    </a:moveTo>
                    <a:cubicBezTo>
                      <a:pt x="1" y="2130"/>
                      <a:pt x="1288" y="4143"/>
                      <a:pt x="1300" y="4167"/>
                    </a:cubicBezTo>
                    <a:lnTo>
                      <a:pt x="1429" y="4085"/>
                    </a:lnTo>
                    <a:cubicBezTo>
                      <a:pt x="1405" y="4061"/>
                      <a:pt x="176" y="2130"/>
                      <a:pt x="1604" y="82"/>
                    </a:cubicBezTo>
                    <a:lnTo>
                      <a:pt x="1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6"/>
              <p:cNvSpPr/>
              <p:nvPr/>
            </p:nvSpPr>
            <p:spPr>
              <a:xfrm>
                <a:off x="6479548" y="1589909"/>
                <a:ext cx="233925" cy="217797"/>
              </a:xfrm>
              <a:custGeom>
                <a:avLst/>
                <a:gdLst/>
                <a:ahLst/>
                <a:cxnLst/>
                <a:rect l="l" t="t" r="r" b="b"/>
                <a:pathLst>
                  <a:path w="3220" h="2998" extrusionOk="0">
                    <a:moveTo>
                      <a:pt x="141" y="1"/>
                    </a:moveTo>
                    <a:lnTo>
                      <a:pt x="1" y="36"/>
                    </a:lnTo>
                    <a:cubicBezTo>
                      <a:pt x="12" y="59"/>
                      <a:pt x="703" y="2880"/>
                      <a:pt x="3196" y="2997"/>
                    </a:cubicBezTo>
                    <a:lnTo>
                      <a:pt x="3219" y="2845"/>
                    </a:lnTo>
                    <a:cubicBezTo>
                      <a:pt x="832" y="2740"/>
                      <a:pt x="141" y="24"/>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6"/>
              <p:cNvSpPr/>
              <p:nvPr/>
            </p:nvSpPr>
            <p:spPr>
              <a:xfrm>
                <a:off x="6680201" y="1764263"/>
                <a:ext cx="70686" cy="59716"/>
              </a:xfrm>
              <a:custGeom>
                <a:avLst/>
                <a:gdLst/>
                <a:ahLst/>
                <a:cxnLst/>
                <a:rect l="l" t="t" r="r" b="b"/>
                <a:pathLst>
                  <a:path w="973" h="822" extrusionOk="0">
                    <a:moveTo>
                      <a:pt x="563" y="0"/>
                    </a:moveTo>
                    <a:cubicBezTo>
                      <a:pt x="188" y="0"/>
                      <a:pt x="1" y="445"/>
                      <a:pt x="270" y="702"/>
                    </a:cubicBezTo>
                    <a:cubicBezTo>
                      <a:pt x="353" y="785"/>
                      <a:pt x="454" y="822"/>
                      <a:pt x="555" y="822"/>
                    </a:cubicBezTo>
                    <a:cubicBezTo>
                      <a:pt x="767" y="822"/>
                      <a:pt x="972" y="656"/>
                      <a:pt x="972" y="410"/>
                    </a:cubicBezTo>
                    <a:cubicBezTo>
                      <a:pt x="972" y="187"/>
                      <a:pt x="785" y="0"/>
                      <a:pt x="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6"/>
              <p:cNvSpPr/>
              <p:nvPr/>
            </p:nvSpPr>
            <p:spPr>
              <a:xfrm>
                <a:off x="6673445" y="1758306"/>
                <a:ext cx="82528" cy="70613"/>
              </a:xfrm>
              <a:custGeom>
                <a:avLst/>
                <a:gdLst/>
                <a:ahLst/>
                <a:cxnLst/>
                <a:rect l="l" t="t" r="r" b="b"/>
                <a:pathLst>
                  <a:path w="1136" h="972" extrusionOk="0">
                    <a:moveTo>
                      <a:pt x="656" y="152"/>
                    </a:moveTo>
                    <a:cubicBezTo>
                      <a:pt x="843" y="152"/>
                      <a:pt x="995" y="305"/>
                      <a:pt x="995" y="492"/>
                    </a:cubicBezTo>
                    <a:cubicBezTo>
                      <a:pt x="995" y="690"/>
                      <a:pt x="823" y="824"/>
                      <a:pt x="646" y="824"/>
                    </a:cubicBezTo>
                    <a:cubicBezTo>
                      <a:pt x="563" y="824"/>
                      <a:pt x="478" y="794"/>
                      <a:pt x="410" y="726"/>
                    </a:cubicBezTo>
                    <a:cubicBezTo>
                      <a:pt x="199" y="515"/>
                      <a:pt x="351" y="152"/>
                      <a:pt x="656" y="152"/>
                    </a:cubicBezTo>
                    <a:close/>
                    <a:moveTo>
                      <a:pt x="645" y="0"/>
                    </a:moveTo>
                    <a:cubicBezTo>
                      <a:pt x="527" y="0"/>
                      <a:pt x="405" y="43"/>
                      <a:pt x="304" y="141"/>
                    </a:cubicBezTo>
                    <a:cubicBezTo>
                      <a:pt x="0" y="445"/>
                      <a:pt x="223" y="972"/>
                      <a:pt x="656" y="972"/>
                    </a:cubicBezTo>
                    <a:cubicBezTo>
                      <a:pt x="913" y="972"/>
                      <a:pt x="1135" y="749"/>
                      <a:pt x="1135" y="492"/>
                    </a:cubicBezTo>
                    <a:cubicBezTo>
                      <a:pt x="1135" y="197"/>
                      <a:pt x="897" y="0"/>
                      <a:pt x="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6"/>
              <p:cNvSpPr/>
              <p:nvPr/>
            </p:nvSpPr>
            <p:spPr>
              <a:xfrm>
                <a:off x="5954960" y="1856888"/>
                <a:ext cx="666686" cy="2080624"/>
              </a:xfrm>
              <a:custGeom>
                <a:avLst/>
                <a:gdLst/>
                <a:ahLst/>
                <a:cxnLst/>
                <a:rect l="l" t="t" r="r" b="b"/>
                <a:pathLst>
                  <a:path w="9177" h="28640" extrusionOk="0">
                    <a:moveTo>
                      <a:pt x="7503" y="1"/>
                    </a:moveTo>
                    <a:cubicBezTo>
                      <a:pt x="7503" y="1"/>
                      <a:pt x="5372" y="1230"/>
                      <a:pt x="3757" y="1909"/>
                    </a:cubicBezTo>
                    <a:cubicBezTo>
                      <a:pt x="2154" y="2599"/>
                      <a:pt x="340" y="3184"/>
                      <a:pt x="246" y="3524"/>
                    </a:cubicBezTo>
                    <a:cubicBezTo>
                      <a:pt x="152" y="3863"/>
                      <a:pt x="0" y="26639"/>
                      <a:pt x="398" y="26979"/>
                    </a:cubicBezTo>
                    <a:cubicBezTo>
                      <a:pt x="784" y="27318"/>
                      <a:pt x="3418" y="28243"/>
                      <a:pt x="5466" y="28536"/>
                    </a:cubicBezTo>
                    <a:cubicBezTo>
                      <a:pt x="5951" y="28605"/>
                      <a:pt x="6442" y="28639"/>
                      <a:pt x="6933" y="28639"/>
                    </a:cubicBezTo>
                    <a:cubicBezTo>
                      <a:pt x="7686" y="28639"/>
                      <a:pt x="8440" y="28558"/>
                      <a:pt x="9176" y="28395"/>
                    </a:cubicBezTo>
                    <a:lnTo>
                      <a:pt x="7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6"/>
              <p:cNvSpPr/>
              <p:nvPr/>
            </p:nvSpPr>
            <p:spPr>
              <a:xfrm>
                <a:off x="5959174" y="1848388"/>
                <a:ext cx="666686" cy="2094427"/>
              </a:xfrm>
              <a:custGeom>
                <a:avLst/>
                <a:gdLst/>
                <a:ahLst/>
                <a:cxnLst/>
                <a:rect l="l" t="t" r="r" b="b"/>
                <a:pathLst>
                  <a:path w="9177" h="28830" extrusionOk="0">
                    <a:moveTo>
                      <a:pt x="7386" y="247"/>
                    </a:moveTo>
                    <a:lnTo>
                      <a:pt x="9036" y="28454"/>
                    </a:lnTo>
                    <a:cubicBezTo>
                      <a:pt x="8323" y="28607"/>
                      <a:pt x="7597" y="28682"/>
                      <a:pt x="6873" y="28682"/>
                    </a:cubicBezTo>
                    <a:cubicBezTo>
                      <a:pt x="6386" y="28682"/>
                      <a:pt x="5900" y="28648"/>
                      <a:pt x="5420" y="28582"/>
                    </a:cubicBezTo>
                    <a:cubicBezTo>
                      <a:pt x="3360" y="28290"/>
                      <a:pt x="738" y="27353"/>
                      <a:pt x="387" y="27049"/>
                    </a:cubicBezTo>
                    <a:cubicBezTo>
                      <a:pt x="235" y="26792"/>
                      <a:pt x="153" y="22403"/>
                      <a:pt x="153" y="15298"/>
                    </a:cubicBezTo>
                    <a:cubicBezTo>
                      <a:pt x="153" y="9563"/>
                      <a:pt x="200" y="3863"/>
                      <a:pt x="258" y="3664"/>
                    </a:cubicBezTo>
                    <a:cubicBezTo>
                      <a:pt x="317" y="3454"/>
                      <a:pt x="1335" y="3056"/>
                      <a:pt x="2318" y="2669"/>
                    </a:cubicBezTo>
                    <a:cubicBezTo>
                      <a:pt x="2786" y="2482"/>
                      <a:pt x="3255" y="2295"/>
                      <a:pt x="3723" y="2096"/>
                    </a:cubicBezTo>
                    <a:cubicBezTo>
                      <a:pt x="5127" y="1511"/>
                      <a:pt x="6941" y="492"/>
                      <a:pt x="7386" y="247"/>
                    </a:cubicBezTo>
                    <a:close/>
                    <a:moveTo>
                      <a:pt x="7515" y="1"/>
                    </a:moveTo>
                    <a:lnTo>
                      <a:pt x="7409" y="59"/>
                    </a:lnTo>
                    <a:cubicBezTo>
                      <a:pt x="7386" y="71"/>
                      <a:pt x="5256" y="1288"/>
                      <a:pt x="3676" y="1967"/>
                    </a:cubicBezTo>
                    <a:cubicBezTo>
                      <a:pt x="3208" y="2166"/>
                      <a:pt x="2728" y="2353"/>
                      <a:pt x="2271" y="2529"/>
                    </a:cubicBezTo>
                    <a:cubicBezTo>
                      <a:pt x="949" y="3044"/>
                      <a:pt x="188" y="3360"/>
                      <a:pt x="118" y="3617"/>
                    </a:cubicBezTo>
                    <a:cubicBezTo>
                      <a:pt x="59" y="3816"/>
                      <a:pt x="1" y="9856"/>
                      <a:pt x="1" y="15368"/>
                    </a:cubicBezTo>
                    <a:cubicBezTo>
                      <a:pt x="1" y="26909"/>
                      <a:pt x="211" y="27096"/>
                      <a:pt x="282" y="27154"/>
                    </a:cubicBezTo>
                    <a:cubicBezTo>
                      <a:pt x="715" y="27529"/>
                      <a:pt x="3395" y="28442"/>
                      <a:pt x="5396" y="28734"/>
                    </a:cubicBezTo>
                    <a:cubicBezTo>
                      <a:pt x="5876" y="28793"/>
                      <a:pt x="6356" y="28828"/>
                      <a:pt x="6848" y="28828"/>
                    </a:cubicBezTo>
                    <a:cubicBezTo>
                      <a:pt x="6895" y="28829"/>
                      <a:pt x="6943" y="28829"/>
                      <a:pt x="6991" y="28829"/>
                    </a:cubicBezTo>
                    <a:cubicBezTo>
                      <a:pt x="7705" y="28829"/>
                      <a:pt x="8427" y="28748"/>
                      <a:pt x="9118" y="28594"/>
                    </a:cubicBezTo>
                    <a:lnTo>
                      <a:pt x="9177" y="28571"/>
                    </a:lnTo>
                    <a:lnTo>
                      <a:pt x="7515" y="118"/>
                    </a:lnTo>
                    <a:lnTo>
                      <a:pt x="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6"/>
              <p:cNvSpPr/>
              <p:nvPr/>
            </p:nvSpPr>
            <p:spPr>
              <a:xfrm>
                <a:off x="6317980" y="1856888"/>
                <a:ext cx="256882" cy="1249973"/>
              </a:xfrm>
              <a:custGeom>
                <a:avLst/>
                <a:gdLst/>
                <a:ahLst/>
                <a:cxnLst/>
                <a:rect l="l" t="t" r="r" b="b"/>
                <a:pathLst>
                  <a:path w="3536" h="17206" extrusionOk="0">
                    <a:moveTo>
                      <a:pt x="2517" y="1"/>
                    </a:moveTo>
                    <a:cubicBezTo>
                      <a:pt x="1698" y="504"/>
                      <a:pt x="867" y="961"/>
                      <a:pt x="1" y="1359"/>
                    </a:cubicBezTo>
                    <a:cubicBezTo>
                      <a:pt x="293" y="3688"/>
                      <a:pt x="1089" y="9867"/>
                      <a:pt x="1639" y="12454"/>
                    </a:cubicBezTo>
                    <a:cubicBezTo>
                      <a:pt x="2037" y="14350"/>
                      <a:pt x="2904" y="16082"/>
                      <a:pt x="3536" y="17206"/>
                    </a:cubicBezTo>
                    <a:lnTo>
                      <a:pt x="2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6"/>
              <p:cNvSpPr/>
              <p:nvPr/>
            </p:nvSpPr>
            <p:spPr>
              <a:xfrm>
                <a:off x="6312895" y="1847589"/>
                <a:ext cx="268796" cy="1281429"/>
              </a:xfrm>
              <a:custGeom>
                <a:avLst/>
                <a:gdLst/>
                <a:ahLst/>
                <a:cxnLst/>
                <a:rect l="l" t="t" r="r" b="b"/>
                <a:pathLst>
                  <a:path w="3700" h="17639" extrusionOk="0">
                    <a:moveTo>
                      <a:pt x="2517" y="258"/>
                    </a:moveTo>
                    <a:lnTo>
                      <a:pt x="3512" y="17018"/>
                    </a:lnTo>
                    <a:cubicBezTo>
                      <a:pt x="2903" y="15894"/>
                      <a:pt x="2143" y="14291"/>
                      <a:pt x="1780" y="12559"/>
                    </a:cubicBezTo>
                    <a:cubicBezTo>
                      <a:pt x="1241" y="10019"/>
                      <a:pt x="457" y="4038"/>
                      <a:pt x="141" y="1533"/>
                    </a:cubicBezTo>
                    <a:cubicBezTo>
                      <a:pt x="1206" y="1042"/>
                      <a:pt x="2201" y="445"/>
                      <a:pt x="2517" y="258"/>
                    </a:cubicBezTo>
                    <a:close/>
                    <a:moveTo>
                      <a:pt x="2657" y="0"/>
                    </a:moveTo>
                    <a:lnTo>
                      <a:pt x="2552" y="70"/>
                    </a:lnTo>
                    <a:cubicBezTo>
                      <a:pt x="1745" y="562"/>
                      <a:pt x="902" y="1018"/>
                      <a:pt x="47" y="1428"/>
                    </a:cubicBezTo>
                    <a:lnTo>
                      <a:pt x="1" y="1451"/>
                    </a:lnTo>
                    <a:lnTo>
                      <a:pt x="1" y="1498"/>
                    </a:lnTo>
                    <a:cubicBezTo>
                      <a:pt x="317" y="3980"/>
                      <a:pt x="1101" y="10019"/>
                      <a:pt x="1639" y="12594"/>
                    </a:cubicBezTo>
                    <a:cubicBezTo>
                      <a:pt x="2037" y="14490"/>
                      <a:pt x="2892" y="16234"/>
                      <a:pt x="3547" y="17369"/>
                    </a:cubicBezTo>
                    <a:lnTo>
                      <a:pt x="3699" y="17638"/>
                    </a:lnTo>
                    <a:lnTo>
                      <a:pt x="26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6"/>
              <p:cNvSpPr/>
              <p:nvPr/>
            </p:nvSpPr>
            <p:spPr>
              <a:xfrm>
                <a:off x="6843512" y="1896917"/>
                <a:ext cx="482161" cy="2020981"/>
              </a:xfrm>
              <a:custGeom>
                <a:avLst/>
                <a:gdLst/>
                <a:ahLst/>
                <a:cxnLst/>
                <a:rect l="l" t="t" r="r" b="b"/>
                <a:pathLst>
                  <a:path w="6637" h="27819" extrusionOk="0">
                    <a:moveTo>
                      <a:pt x="0" y="0"/>
                    </a:moveTo>
                    <a:cubicBezTo>
                      <a:pt x="0" y="0"/>
                      <a:pt x="1522" y="10288"/>
                      <a:pt x="1416" y="15309"/>
                    </a:cubicBezTo>
                    <a:cubicBezTo>
                      <a:pt x="1323" y="20330"/>
                      <a:pt x="1276" y="27797"/>
                      <a:pt x="1276" y="27797"/>
                    </a:cubicBezTo>
                    <a:cubicBezTo>
                      <a:pt x="1276" y="27797"/>
                      <a:pt x="1555" y="27819"/>
                      <a:pt x="1988" y="27819"/>
                    </a:cubicBezTo>
                    <a:cubicBezTo>
                      <a:pt x="2656" y="27819"/>
                      <a:pt x="3691" y="27767"/>
                      <a:pt x="4635" y="27505"/>
                    </a:cubicBezTo>
                    <a:cubicBezTo>
                      <a:pt x="6203" y="27060"/>
                      <a:pt x="6636" y="26720"/>
                      <a:pt x="6636" y="26720"/>
                    </a:cubicBezTo>
                    <a:cubicBezTo>
                      <a:pt x="6636" y="26720"/>
                      <a:pt x="5419" y="13261"/>
                      <a:pt x="5220" y="10382"/>
                    </a:cubicBezTo>
                    <a:cubicBezTo>
                      <a:pt x="5033" y="7502"/>
                      <a:pt x="4494" y="772"/>
                      <a:pt x="4494" y="77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6"/>
              <p:cNvSpPr/>
              <p:nvPr/>
            </p:nvSpPr>
            <p:spPr>
              <a:xfrm>
                <a:off x="6837555" y="1890960"/>
                <a:ext cx="494076" cy="2032241"/>
              </a:xfrm>
              <a:custGeom>
                <a:avLst/>
                <a:gdLst/>
                <a:ahLst/>
                <a:cxnLst/>
                <a:rect l="l" t="t" r="r" b="b"/>
                <a:pathLst>
                  <a:path w="6801" h="27974" extrusionOk="0">
                    <a:moveTo>
                      <a:pt x="176" y="164"/>
                    </a:moveTo>
                    <a:lnTo>
                      <a:pt x="4506" y="925"/>
                    </a:lnTo>
                    <a:cubicBezTo>
                      <a:pt x="4565" y="1580"/>
                      <a:pt x="5056" y="7772"/>
                      <a:pt x="5243" y="10475"/>
                    </a:cubicBezTo>
                    <a:cubicBezTo>
                      <a:pt x="5431" y="13237"/>
                      <a:pt x="6578" y="25925"/>
                      <a:pt x="6648" y="26767"/>
                    </a:cubicBezTo>
                    <a:cubicBezTo>
                      <a:pt x="6519" y="26849"/>
                      <a:pt x="6004" y="27154"/>
                      <a:pt x="4705" y="27516"/>
                    </a:cubicBezTo>
                    <a:cubicBezTo>
                      <a:pt x="3769" y="27775"/>
                      <a:pt x="2734" y="27827"/>
                      <a:pt x="2069" y="27827"/>
                    </a:cubicBezTo>
                    <a:cubicBezTo>
                      <a:pt x="1769" y="27827"/>
                      <a:pt x="1545" y="27816"/>
                      <a:pt x="1440" y="27809"/>
                    </a:cubicBezTo>
                    <a:cubicBezTo>
                      <a:pt x="1440" y="27048"/>
                      <a:pt x="1486" y="20108"/>
                      <a:pt x="1580" y="15391"/>
                    </a:cubicBezTo>
                    <a:cubicBezTo>
                      <a:pt x="1674" y="10686"/>
                      <a:pt x="328" y="1252"/>
                      <a:pt x="176" y="164"/>
                    </a:cubicBezTo>
                    <a:close/>
                    <a:moveTo>
                      <a:pt x="0" y="0"/>
                    </a:moveTo>
                    <a:lnTo>
                      <a:pt x="12" y="94"/>
                    </a:lnTo>
                    <a:cubicBezTo>
                      <a:pt x="35" y="199"/>
                      <a:pt x="1533" y="10428"/>
                      <a:pt x="1440" y="15391"/>
                    </a:cubicBezTo>
                    <a:cubicBezTo>
                      <a:pt x="1334" y="20365"/>
                      <a:pt x="1288" y="27809"/>
                      <a:pt x="1288" y="27879"/>
                    </a:cubicBezTo>
                    <a:lnTo>
                      <a:pt x="1288" y="27949"/>
                    </a:lnTo>
                    <a:lnTo>
                      <a:pt x="1358" y="27949"/>
                    </a:lnTo>
                    <a:cubicBezTo>
                      <a:pt x="1358" y="27949"/>
                      <a:pt x="1650" y="27973"/>
                      <a:pt x="2083" y="27973"/>
                    </a:cubicBezTo>
                    <a:cubicBezTo>
                      <a:pt x="2128" y="27973"/>
                      <a:pt x="2173" y="27974"/>
                      <a:pt x="2218" y="27974"/>
                    </a:cubicBezTo>
                    <a:cubicBezTo>
                      <a:pt x="3074" y="27974"/>
                      <a:pt x="3917" y="27868"/>
                      <a:pt x="4740" y="27657"/>
                    </a:cubicBezTo>
                    <a:cubicBezTo>
                      <a:pt x="6297" y="27224"/>
                      <a:pt x="6742" y="26884"/>
                      <a:pt x="6765" y="26861"/>
                    </a:cubicBezTo>
                    <a:lnTo>
                      <a:pt x="6800" y="26838"/>
                    </a:lnTo>
                    <a:lnTo>
                      <a:pt x="6800" y="26802"/>
                    </a:lnTo>
                    <a:cubicBezTo>
                      <a:pt x="6788" y="26662"/>
                      <a:pt x="5571" y="13308"/>
                      <a:pt x="5384" y="10464"/>
                    </a:cubicBezTo>
                    <a:cubicBezTo>
                      <a:pt x="5185" y="7619"/>
                      <a:pt x="4647" y="925"/>
                      <a:pt x="4647" y="854"/>
                    </a:cubicBezTo>
                    <a:lnTo>
                      <a:pt x="4647" y="80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6"/>
              <p:cNvSpPr/>
              <p:nvPr/>
            </p:nvSpPr>
            <p:spPr>
              <a:xfrm>
                <a:off x="6844312" y="1896917"/>
                <a:ext cx="253467" cy="1133446"/>
              </a:xfrm>
              <a:custGeom>
                <a:avLst/>
                <a:gdLst/>
                <a:ahLst/>
                <a:cxnLst/>
                <a:rect l="l" t="t" r="r" b="b"/>
                <a:pathLst>
                  <a:path w="3489" h="15602" extrusionOk="0">
                    <a:moveTo>
                      <a:pt x="1" y="0"/>
                    </a:moveTo>
                    <a:cubicBezTo>
                      <a:pt x="1" y="0"/>
                      <a:pt x="1511" y="10288"/>
                      <a:pt x="1417" y="15309"/>
                    </a:cubicBezTo>
                    <a:cubicBezTo>
                      <a:pt x="1417" y="15414"/>
                      <a:pt x="1417" y="15508"/>
                      <a:pt x="1405" y="15602"/>
                    </a:cubicBezTo>
                    <a:cubicBezTo>
                      <a:pt x="1827" y="14888"/>
                      <a:pt x="2611" y="13202"/>
                      <a:pt x="3020" y="9949"/>
                    </a:cubicBezTo>
                    <a:cubicBezTo>
                      <a:pt x="3489" y="6250"/>
                      <a:pt x="2786" y="1978"/>
                      <a:pt x="2482" y="44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6"/>
              <p:cNvSpPr/>
              <p:nvPr/>
            </p:nvSpPr>
            <p:spPr>
              <a:xfrm>
                <a:off x="6837555" y="1890088"/>
                <a:ext cx="265309" cy="1159817"/>
              </a:xfrm>
              <a:custGeom>
                <a:avLst/>
                <a:gdLst/>
                <a:ahLst/>
                <a:cxnLst/>
                <a:rect l="l" t="t" r="r" b="b"/>
                <a:pathLst>
                  <a:path w="3652" h="15965" extrusionOk="0">
                    <a:moveTo>
                      <a:pt x="176" y="176"/>
                    </a:moveTo>
                    <a:lnTo>
                      <a:pt x="2516" y="597"/>
                    </a:lnTo>
                    <a:cubicBezTo>
                      <a:pt x="2844" y="2259"/>
                      <a:pt x="3511" y="6403"/>
                      <a:pt x="3043" y="10031"/>
                    </a:cubicBezTo>
                    <a:cubicBezTo>
                      <a:pt x="2680" y="12933"/>
                      <a:pt x="2025" y="14584"/>
                      <a:pt x="1580" y="15403"/>
                    </a:cubicBezTo>
                    <a:cubicBezTo>
                      <a:pt x="1674" y="10698"/>
                      <a:pt x="328" y="1264"/>
                      <a:pt x="176" y="176"/>
                    </a:cubicBezTo>
                    <a:close/>
                    <a:moveTo>
                      <a:pt x="0" y="0"/>
                    </a:moveTo>
                    <a:lnTo>
                      <a:pt x="12" y="94"/>
                    </a:lnTo>
                    <a:cubicBezTo>
                      <a:pt x="35" y="199"/>
                      <a:pt x="1533" y="10440"/>
                      <a:pt x="1440" y="15403"/>
                    </a:cubicBezTo>
                    <a:lnTo>
                      <a:pt x="1428" y="15965"/>
                    </a:lnTo>
                    <a:lnTo>
                      <a:pt x="1568" y="15731"/>
                    </a:lnTo>
                    <a:cubicBezTo>
                      <a:pt x="1990" y="15005"/>
                      <a:pt x="2774" y="13308"/>
                      <a:pt x="3195" y="10043"/>
                    </a:cubicBezTo>
                    <a:cubicBezTo>
                      <a:pt x="3652" y="6379"/>
                      <a:pt x="2973" y="2166"/>
                      <a:pt x="2657" y="527"/>
                    </a:cubicBezTo>
                    <a:lnTo>
                      <a:pt x="2645" y="46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6"/>
              <p:cNvSpPr/>
              <p:nvPr/>
            </p:nvSpPr>
            <p:spPr>
              <a:xfrm>
                <a:off x="6622373" y="2818959"/>
                <a:ext cx="535775" cy="398472"/>
              </a:xfrm>
              <a:custGeom>
                <a:avLst/>
                <a:gdLst/>
                <a:ahLst/>
                <a:cxnLst/>
                <a:rect l="l" t="t" r="r" b="b"/>
                <a:pathLst>
                  <a:path w="7375" h="5485" extrusionOk="0">
                    <a:moveTo>
                      <a:pt x="4672" y="0"/>
                    </a:moveTo>
                    <a:cubicBezTo>
                      <a:pt x="4278" y="0"/>
                      <a:pt x="3543" y="506"/>
                      <a:pt x="3103" y="545"/>
                    </a:cubicBezTo>
                    <a:cubicBezTo>
                      <a:pt x="2588" y="592"/>
                      <a:pt x="1476" y="1341"/>
                      <a:pt x="1125" y="1821"/>
                    </a:cubicBezTo>
                    <a:cubicBezTo>
                      <a:pt x="797" y="2301"/>
                      <a:pt x="504" y="2804"/>
                      <a:pt x="247" y="3331"/>
                    </a:cubicBezTo>
                    <a:lnTo>
                      <a:pt x="1" y="5484"/>
                    </a:lnTo>
                    <a:cubicBezTo>
                      <a:pt x="1" y="5484"/>
                      <a:pt x="2751" y="5367"/>
                      <a:pt x="3512" y="5122"/>
                    </a:cubicBezTo>
                    <a:cubicBezTo>
                      <a:pt x="3969" y="4993"/>
                      <a:pt x="4413" y="4806"/>
                      <a:pt x="4823" y="4572"/>
                    </a:cubicBezTo>
                    <a:cubicBezTo>
                      <a:pt x="5104" y="4408"/>
                      <a:pt x="6099" y="4127"/>
                      <a:pt x="6181" y="3776"/>
                    </a:cubicBezTo>
                    <a:cubicBezTo>
                      <a:pt x="6208" y="3655"/>
                      <a:pt x="6075" y="3614"/>
                      <a:pt x="5886" y="3614"/>
                    </a:cubicBezTo>
                    <a:cubicBezTo>
                      <a:pt x="5655" y="3614"/>
                      <a:pt x="5340" y="3675"/>
                      <a:pt x="5130" y="3722"/>
                    </a:cubicBezTo>
                    <a:lnTo>
                      <a:pt x="5130" y="3722"/>
                    </a:lnTo>
                    <a:cubicBezTo>
                      <a:pt x="5413" y="3649"/>
                      <a:pt x="5690" y="3562"/>
                      <a:pt x="5958" y="3460"/>
                    </a:cubicBezTo>
                    <a:cubicBezTo>
                      <a:pt x="6274" y="3354"/>
                      <a:pt x="6567" y="3190"/>
                      <a:pt x="6813" y="2980"/>
                    </a:cubicBezTo>
                    <a:cubicBezTo>
                      <a:pt x="7375" y="2465"/>
                      <a:pt x="7293" y="2301"/>
                      <a:pt x="6696" y="2301"/>
                    </a:cubicBezTo>
                    <a:cubicBezTo>
                      <a:pt x="6099" y="2301"/>
                      <a:pt x="4823" y="2582"/>
                      <a:pt x="4472" y="2617"/>
                    </a:cubicBezTo>
                    <a:cubicBezTo>
                      <a:pt x="4436" y="2622"/>
                      <a:pt x="4408" y="2624"/>
                      <a:pt x="4386" y="2624"/>
                    </a:cubicBezTo>
                    <a:cubicBezTo>
                      <a:pt x="4200" y="2624"/>
                      <a:pt x="4472" y="2465"/>
                      <a:pt x="4472" y="2465"/>
                    </a:cubicBezTo>
                    <a:cubicBezTo>
                      <a:pt x="4472" y="2465"/>
                      <a:pt x="6497" y="2020"/>
                      <a:pt x="6731" y="1786"/>
                    </a:cubicBezTo>
                    <a:cubicBezTo>
                      <a:pt x="6968" y="1549"/>
                      <a:pt x="6976" y="1105"/>
                      <a:pt x="6368" y="1105"/>
                    </a:cubicBezTo>
                    <a:cubicBezTo>
                      <a:pt x="6345" y="1105"/>
                      <a:pt x="6322" y="1106"/>
                      <a:pt x="6298" y="1107"/>
                    </a:cubicBezTo>
                    <a:cubicBezTo>
                      <a:pt x="5619" y="1142"/>
                      <a:pt x="3196" y="1786"/>
                      <a:pt x="3196" y="1786"/>
                    </a:cubicBezTo>
                    <a:cubicBezTo>
                      <a:pt x="3301" y="1646"/>
                      <a:pt x="3442" y="1528"/>
                      <a:pt x="3594" y="1423"/>
                    </a:cubicBezTo>
                    <a:cubicBezTo>
                      <a:pt x="3910" y="1189"/>
                      <a:pt x="4390" y="1154"/>
                      <a:pt x="4589" y="943"/>
                    </a:cubicBezTo>
                    <a:cubicBezTo>
                      <a:pt x="4788" y="744"/>
                      <a:pt x="5151" y="346"/>
                      <a:pt x="4858" y="65"/>
                    </a:cubicBezTo>
                    <a:cubicBezTo>
                      <a:pt x="4812" y="20"/>
                      <a:pt x="4748" y="0"/>
                      <a:pt x="4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6"/>
              <p:cNvSpPr/>
              <p:nvPr/>
            </p:nvSpPr>
            <p:spPr>
              <a:xfrm>
                <a:off x="6616489" y="2814091"/>
                <a:ext cx="535703" cy="408424"/>
              </a:xfrm>
              <a:custGeom>
                <a:avLst/>
                <a:gdLst/>
                <a:ahLst/>
                <a:cxnLst/>
                <a:rect l="l" t="t" r="r" b="b"/>
                <a:pathLst>
                  <a:path w="7374" h="5622" extrusionOk="0">
                    <a:moveTo>
                      <a:pt x="4762" y="136"/>
                    </a:moveTo>
                    <a:cubicBezTo>
                      <a:pt x="4818" y="136"/>
                      <a:pt x="4862" y="149"/>
                      <a:pt x="4892" y="179"/>
                    </a:cubicBezTo>
                    <a:cubicBezTo>
                      <a:pt x="5056" y="343"/>
                      <a:pt x="4963" y="601"/>
                      <a:pt x="4611" y="952"/>
                    </a:cubicBezTo>
                    <a:cubicBezTo>
                      <a:pt x="4483" y="1045"/>
                      <a:pt x="4342" y="1116"/>
                      <a:pt x="4190" y="1162"/>
                    </a:cubicBezTo>
                    <a:cubicBezTo>
                      <a:pt x="3991" y="1221"/>
                      <a:pt x="3804" y="1303"/>
                      <a:pt x="3628" y="1420"/>
                    </a:cubicBezTo>
                    <a:cubicBezTo>
                      <a:pt x="3476" y="1525"/>
                      <a:pt x="3336" y="1654"/>
                      <a:pt x="3207" y="1794"/>
                    </a:cubicBezTo>
                    <a:lnTo>
                      <a:pt x="3102" y="1958"/>
                    </a:lnTo>
                    <a:lnTo>
                      <a:pt x="3289" y="1912"/>
                    </a:lnTo>
                    <a:cubicBezTo>
                      <a:pt x="3312" y="1900"/>
                      <a:pt x="5723" y="1279"/>
                      <a:pt x="6379" y="1233"/>
                    </a:cubicBezTo>
                    <a:cubicBezTo>
                      <a:pt x="6400" y="1232"/>
                      <a:pt x="6421" y="1231"/>
                      <a:pt x="6441" y="1231"/>
                    </a:cubicBezTo>
                    <a:cubicBezTo>
                      <a:pt x="6665" y="1231"/>
                      <a:pt x="6817" y="1290"/>
                      <a:pt x="6870" y="1408"/>
                    </a:cubicBezTo>
                    <a:cubicBezTo>
                      <a:pt x="6905" y="1549"/>
                      <a:pt x="6870" y="1689"/>
                      <a:pt x="6765" y="1783"/>
                    </a:cubicBezTo>
                    <a:cubicBezTo>
                      <a:pt x="6601" y="1947"/>
                      <a:pt x="5337" y="2274"/>
                      <a:pt x="4529" y="2450"/>
                    </a:cubicBezTo>
                    <a:lnTo>
                      <a:pt x="4506" y="2450"/>
                    </a:lnTo>
                    <a:cubicBezTo>
                      <a:pt x="4295" y="2579"/>
                      <a:pt x="4319" y="2661"/>
                      <a:pt x="4331" y="2684"/>
                    </a:cubicBezTo>
                    <a:cubicBezTo>
                      <a:pt x="4354" y="2746"/>
                      <a:pt x="4419" y="2757"/>
                      <a:pt x="4481" y="2757"/>
                    </a:cubicBezTo>
                    <a:cubicBezTo>
                      <a:pt x="4511" y="2757"/>
                      <a:pt x="4541" y="2754"/>
                      <a:pt x="4565" y="2754"/>
                    </a:cubicBezTo>
                    <a:cubicBezTo>
                      <a:pt x="4670" y="2743"/>
                      <a:pt x="4869" y="2707"/>
                      <a:pt x="5103" y="2661"/>
                    </a:cubicBezTo>
                    <a:cubicBezTo>
                      <a:pt x="5653" y="2544"/>
                      <a:pt x="6215" y="2473"/>
                      <a:pt x="6777" y="2426"/>
                    </a:cubicBezTo>
                    <a:cubicBezTo>
                      <a:pt x="7128" y="2426"/>
                      <a:pt x="7186" y="2485"/>
                      <a:pt x="7198" y="2508"/>
                    </a:cubicBezTo>
                    <a:cubicBezTo>
                      <a:pt x="7210" y="2544"/>
                      <a:pt x="7198" y="2649"/>
                      <a:pt x="6847" y="2977"/>
                    </a:cubicBezTo>
                    <a:cubicBezTo>
                      <a:pt x="6601" y="3187"/>
                      <a:pt x="6320" y="3339"/>
                      <a:pt x="6016" y="3445"/>
                    </a:cubicBezTo>
                    <a:cubicBezTo>
                      <a:pt x="5758" y="3550"/>
                      <a:pt x="5501" y="3632"/>
                      <a:pt x="5243" y="3691"/>
                    </a:cubicBezTo>
                    <a:cubicBezTo>
                      <a:pt x="5115" y="3726"/>
                      <a:pt x="5009" y="3749"/>
                      <a:pt x="4963" y="3761"/>
                    </a:cubicBezTo>
                    <a:lnTo>
                      <a:pt x="4998" y="3913"/>
                    </a:lnTo>
                    <a:cubicBezTo>
                      <a:pt x="4998" y="3913"/>
                      <a:pt x="5103" y="3890"/>
                      <a:pt x="5267" y="3843"/>
                    </a:cubicBezTo>
                    <a:cubicBezTo>
                      <a:pt x="5525" y="3785"/>
                      <a:pt x="5779" y="3750"/>
                      <a:pt x="5955" y="3750"/>
                    </a:cubicBezTo>
                    <a:cubicBezTo>
                      <a:pt x="6067" y="3750"/>
                      <a:pt x="6148" y="3764"/>
                      <a:pt x="6180" y="3796"/>
                    </a:cubicBezTo>
                    <a:lnTo>
                      <a:pt x="6180" y="3819"/>
                    </a:lnTo>
                    <a:cubicBezTo>
                      <a:pt x="6133" y="4042"/>
                      <a:pt x="5595" y="4264"/>
                      <a:pt x="5232" y="4404"/>
                    </a:cubicBezTo>
                    <a:cubicBezTo>
                      <a:pt x="5103" y="4451"/>
                      <a:pt x="4986" y="4510"/>
                      <a:pt x="4869" y="4568"/>
                    </a:cubicBezTo>
                    <a:cubicBezTo>
                      <a:pt x="4459" y="4802"/>
                      <a:pt x="4015" y="4990"/>
                      <a:pt x="3570" y="5118"/>
                    </a:cubicBezTo>
                    <a:cubicBezTo>
                      <a:pt x="2903" y="5317"/>
                      <a:pt x="632" y="5446"/>
                      <a:pt x="164" y="5470"/>
                    </a:cubicBezTo>
                    <a:lnTo>
                      <a:pt x="398" y="3421"/>
                    </a:lnTo>
                    <a:cubicBezTo>
                      <a:pt x="644" y="2906"/>
                      <a:pt x="936" y="2403"/>
                      <a:pt x="1264" y="1923"/>
                    </a:cubicBezTo>
                    <a:cubicBezTo>
                      <a:pt x="1603" y="1467"/>
                      <a:pt x="2704" y="718"/>
                      <a:pt x="3195" y="683"/>
                    </a:cubicBezTo>
                    <a:cubicBezTo>
                      <a:pt x="3476" y="624"/>
                      <a:pt x="3745" y="530"/>
                      <a:pt x="4003" y="402"/>
                    </a:cubicBezTo>
                    <a:cubicBezTo>
                      <a:pt x="4281" y="276"/>
                      <a:pt x="4580" y="136"/>
                      <a:pt x="4762" y="136"/>
                    </a:cubicBezTo>
                    <a:close/>
                    <a:moveTo>
                      <a:pt x="4757" y="1"/>
                    </a:moveTo>
                    <a:cubicBezTo>
                      <a:pt x="4538" y="1"/>
                      <a:pt x="4247" y="134"/>
                      <a:pt x="3944" y="273"/>
                    </a:cubicBezTo>
                    <a:cubicBezTo>
                      <a:pt x="3699" y="402"/>
                      <a:pt x="3441" y="484"/>
                      <a:pt x="3184" y="542"/>
                    </a:cubicBezTo>
                    <a:cubicBezTo>
                      <a:pt x="2645" y="577"/>
                      <a:pt x="1498" y="1350"/>
                      <a:pt x="1135" y="1841"/>
                    </a:cubicBezTo>
                    <a:cubicBezTo>
                      <a:pt x="808" y="2333"/>
                      <a:pt x="515" y="2836"/>
                      <a:pt x="258" y="3363"/>
                    </a:cubicBezTo>
                    <a:lnTo>
                      <a:pt x="0" y="5622"/>
                    </a:lnTo>
                    <a:lnTo>
                      <a:pt x="82" y="5622"/>
                    </a:lnTo>
                    <a:cubicBezTo>
                      <a:pt x="199" y="5622"/>
                      <a:pt x="2844" y="5493"/>
                      <a:pt x="3605" y="5259"/>
                    </a:cubicBezTo>
                    <a:cubicBezTo>
                      <a:pt x="4073" y="5130"/>
                      <a:pt x="4518" y="4943"/>
                      <a:pt x="4927" y="4697"/>
                    </a:cubicBezTo>
                    <a:cubicBezTo>
                      <a:pt x="5044" y="4639"/>
                      <a:pt x="5162" y="4592"/>
                      <a:pt x="5279" y="4545"/>
                    </a:cubicBezTo>
                    <a:cubicBezTo>
                      <a:pt x="5712" y="4369"/>
                      <a:pt x="6250" y="4147"/>
                      <a:pt x="6320" y="3854"/>
                    </a:cubicBezTo>
                    <a:cubicBezTo>
                      <a:pt x="6344" y="3796"/>
                      <a:pt x="6320" y="3726"/>
                      <a:pt x="6273" y="3691"/>
                    </a:cubicBezTo>
                    <a:cubicBezTo>
                      <a:pt x="6203" y="3632"/>
                      <a:pt x="6110" y="3609"/>
                      <a:pt x="6016" y="3609"/>
                    </a:cubicBezTo>
                    <a:lnTo>
                      <a:pt x="6051" y="3585"/>
                    </a:lnTo>
                    <a:cubicBezTo>
                      <a:pt x="6379" y="3480"/>
                      <a:pt x="6671" y="3316"/>
                      <a:pt x="6929" y="3094"/>
                    </a:cubicBezTo>
                    <a:cubicBezTo>
                      <a:pt x="7268" y="2789"/>
                      <a:pt x="7374" y="2590"/>
                      <a:pt x="7327" y="2462"/>
                    </a:cubicBezTo>
                    <a:cubicBezTo>
                      <a:pt x="7268" y="2345"/>
                      <a:pt x="7104" y="2286"/>
                      <a:pt x="6765" y="2286"/>
                    </a:cubicBezTo>
                    <a:cubicBezTo>
                      <a:pt x="6191" y="2333"/>
                      <a:pt x="5630" y="2403"/>
                      <a:pt x="5068" y="2520"/>
                    </a:cubicBezTo>
                    <a:cubicBezTo>
                      <a:pt x="4834" y="2567"/>
                      <a:pt x="4647" y="2602"/>
                      <a:pt x="4541" y="2614"/>
                    </a:cubicBezTo>
                    <a:lnTo>
                      <a:pt x="4565" y="2590"/>
                    </a:lnTo>
                    <a:cubicBezTo>
                      <a:pt x="4834" y="2532"/>
                      <a:pt x="6625" y="2146"/>
                      <a:pt x="6859" y="1900"/>
                    </a:cubicBezTo>
                    <a:cubicBezTo>
                      <a:pt x="7011" y="1759"/>
                      <a:pt x="7069" y="1549"/>
                      <a:pt x="6999" y="1361"/>
                    </a:cubicBezTo>
                    <a:cubicBezTo>
                      <a:pt x="6955" y="1252"/>
                      <a:pt x="6818" y="1090"/>
                      <a:pt x="6443" y="1090"/>
                    </a:cubicBezTo>
                    <a:cubicBezTo>
                      <a:pt x="6419" y="1090"/>
                      <a:pt x="6394" y="1091"/>
                      <a:pt x="6367" y="1092"/>
                    </a:cubicBezTo>
                    <a:cubicBezTo>
                      <a:pt x="5817" y="1127"/>
                      <a:pt x="4155" y="1549"/>
                      <a:pt x="3511" y="1713"/>
                    </a:cubicBezTo>
                    <a:cubicBezTo>
                      <a:pt x="3558" y="1666"/>
                      <a:pt x="3628" y="1607"/>
                      <a:pt x="3710" y="1549"/>
                    </a:cubicBezTo>
                    <a:cubicBezTo>
                      <a:pt x="3874" y="1443"/>
                      <a:pt x="4050" y="1361"/>
                      <a:pt x="4225" y="1303"/>
                    </a:cubicBezTo>
                    <a:cubicBezTo>
                      <a:pt x="4401" y="1256"/>
                      <a:pt x="4565" y="1174"/>
                      <a:pt x="4717" y="1069"/>
                    </a:cubicBezTo>
                    <a:cubicBezTo>
                      <a:pt x="5126" y="647"/>
                      <a:pt x="5220" y="320"/>
                      <a:pt x="4998" y="86"/>
                    </a:cubicBezTo>
                    <a:cubicBezTo>
                      <a:pt x="4934" y="26"/>
                      <a:pt x="4852" y="1"/>
                      <a:pt x="4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6"/>
              <p:cNvSpPr/>
              <p:nvPr/>
            </p:nvSpPr>
            <p:spPr>
              <a:xfrm>
                <a:off x="6937882" y="3100032"/>
                <a:ext cx="79985" cy="22157"/>
              </a:xfrm>
              <a:custGeom>
                <a:avLst/>
                <a:gdLst/>
                <a:ahLst/>
                <a:cxnLst/>
                <a:rect l="l" t="t" r="r" b="b"/>
                <a:pathLst>
                  <a:path w="1101" h="305" extrusionOk="0">
                    <a:moveTo>
                      <a:pt x="1077" y="0"/>
                    </a:moveTo>
                    <a:lnTo>
                      <a:pt x="0" y="164"/>
                    </a:lnTo>
                    <a:lnTo>
                      <a:pt x="24" y="305"/>
                    </a:lnTo>
                    <a:lnTo>
                      <a:pt x="1100" y="141"/>
                    </a:lnTo>
                    <a:lnTo>
                      <a:pt x="10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6"/>
              <p:cNvSpPr/>
              <p:nvPr/>
            </p:nvSpPr>
            <p:spPr>
              <a:xfrm>
                <a:off x="6913181" y="3088990"/>
                <a:ext cx="66400" cy="28115"/>
              </a:xfrm>
              <a:custGeom>
                <a:avLst/>
                <a:gdLst/>
                <a:ahLst/>
                <a:cxnLst/>
                <a:rect l="l" t="t" r="r" b="b"/>
                <a:pathLst>
                  <a:path w="914" h="387" extrusionOk="0">
                    <a:moveTo>
                      <a:pt x="867" y="0"/>
                    </a:moveTo>
                    <a:lnTo>
                      <a:pt x="1" y="246"/>
                    </a:lnTo>
                    <a:lnTo>
                      <a:pt x="36" y="386"/>
                    </a:lnTo>
                    <a:lnTo>
                      <a:pt x="914" y="141"/>
                    </a:lnTo>
                    <a:lnTo>
                      <a:pt x="8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6"/>
              <p:cNvSpPr/>
              <p:nvPr/>
            </p:nvSpPr>
            <p:spPr>
              <a:xfrm>
                <a:off x="5624196" y="2077155"/>
                <a:ext cx="1014450" cy="1344487"/>
              </a:xfrm>
              <a:custGeom>
                <a:avLst/>
                <a:gdLst/>
                <a:ahLst/>
                <a:cxnLst/>
                <a:rect l="l" t="t" r="r" b="b"/>
                <a:pathLst>
                  <a:path w="13964" h="18507" extrusionOk="0">
                    <a:moveTo>
                      <a:pt x="5560" y="0"/>
                    </a:moveTo>
                    <a:cubicBezTo>
                      <a:pt x="5560" y="0"/>
                      <a:pt x="3582" y="223"/>
                      <a:pt x="3067" y="1545"/>
                    </a:cubicBezTo>
                    <a:cubicBezTo>
                      <a:pt x="2552" y="2856"/>
                      <a:pt x="0" y="17931"/>
                      <a:pt x="363" y="18434"/>
                    </a:cubicBezTo>
                    <a:cubicBezTo>
                      <a:pt x="398" y="18484"/>
                      <a:pt x="551" y="18506"/>
                      <a:pt x="799" y="18506"/>
                    </a:cubicBezTo>
                    <a:cubicBezTo>
                      <a:pt x="3119" y="18506"/>
                      <a:pt x="13753" y="16538"/>
                      <a:pt x="13753" y="16538"/>
                    </a:cubicBezTo>
                    <a:lnTo>
                      <a:pt x="13963" y="13320"/>
                    </a:lnTo>
                    <a:lnTo>
                      <a:pt x="6438" y="12875"/>
                    </a:lnTo>
                    <a:lnTo>
                      <a:pt x="6941" y="6145"/>
                    </a:lnTo>
                    <a:lnTo>
                      <a:pt x="5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6"/>
              <p:cNvSpPr/>
              <p:nvPr/>
            </p:nvSpPr>
            <p:spPr>
              <a:xfrm>
                <a:off x="5617367" y="2072070"/>
                <a:ext cx="1027236" cy="1355384"/>
              </a:xfrm>
              <a:custGeom>
                <a:avLst/>
                <a:gdLst/>
                <a:ahLst/>
                <a:cxnLst/>
                <a:rect l="l" t="t" r="r" b="b"/>
                <a:pathLst>
                  <a:path w="14140" h="18657" extrusionOk="0">
                    <a:moveTo>
                      <a:pt x="5642" y="0"/>
                    </a:moveTo>
                    <a:cubicBezTo>
                      <a:pt x="5560" y="12"/>
                      <a:pt x="3617" y="222"/>
                      <a:pt x="3091" y="1580"/>
                    </a:cubicBezTo>
                    <a:cubicBezTo>
                      <a:pt x="2564" y="2938"/>
                      <a:pt x="1" y="17989"/>
                      <a:pt x="399" y="18551"/>
                    </a:cubicBezTo>
                    <a:cubicBezTo>
                      <a:pt x="422" y="18586"/>
                      <a:pt x="469" y="18656"/>
                      <a:pt x="890" y="18656"/>
                    </a:cubicBezTo>
                    <a:cubicBezTo>
                      <a:pt x="1557" y="18656"/>
                      <a:pt x="3196" y="18493"/>
                      <a:pt x="7304" y="17814"/>
                    </a:cubicBezTo>
                    <a:cubicBezTo>
                      <a:pt x="10558" y="17275"/>
                      <a:pt x="13823" y="16667"/>
                      <a:pt x="13858" y="16667"/>
                    </a:cubicBezTo>
                    <a:lnTo>
                      <a:pt x="13917" y="16655"/>
                    </a:lnTo>
                    <a:lnTo>
                      <a:pt x="14139" y="13308"/>
                    </a:lnTo>
                    <a:lnTo>
                      <a:pt x="6602" y="12875"/>
                    </a:lnTo>
                    <a:lnTo>
                      <a:pt x="7117" y="6215"/>
                    </a:lnTo>
                    <a:lnTo>
                      <a:pt x="6965" y="6203"/>
                    </a:lnTo>
                    <a:lnTo>
                      <a:pt x="6450" y="13003"/>
                    </a:lnTo>
                    <a:lnTo>
                      <a:pt x="13987" y="13448"/>
                    </a:lnTo>
                    <a:lnTo>
                      <a:pt x="13776" y="16538"/>
                    </a:lnTo>
                    <a:cubicBezTo>
                      <a:pt x="9325" y="17357"/>
                      <a:pt x="2483" y="18505"/>
                      <a:pt x="858" y="18505"/>
                    </a:cubicBezTo>
                    <a:cubicBezTo>
                      <a:pt x="671" y="18505"/>
                      <a:pt x="553" y="18490"/>
                      <a:pt x="516" y="18457"/>
                    </a:cubicBezTo>
                    <a:cubicBezTo>
                      <a:pt x="235" y="17978"/>
                      <a:pt x="2622" y="3195"/>
                      <a:pt x="3231" y="1627"/>
                    </a:cubicBezTo>
                    <a:cubicBezTo>
                      <a:pt x="3723" y="375"/>
                      <a:pt x="5642" y="141"/>
                      <a:pt x="5654" y="141"/>
                    </a:cubicBezTo>
                    <a:lnTo>
                      <a:pt x="56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6"/>
              <p:cNvSpPr/>
              <p:nvPr/>
            </p:nvSpPr>
            <p:spPr>
              <a:xfrm>
                <a:off x="5799349" y="3012419"/>
                <a:ext cx="292551" cy="5231"/>
              </a:xfrm>
              <a:custGeom>
                <a:avLst/>
                <a:gdLst/>
                <a:ahLst/>
                <a:cxnLst/>
                <a:rect l="l" t="t" r="r" b="b"/>
                <a:pathLst>
                  <a:path w="4027" h="72" extrusionOk="0">
                    <a:moveTo>
                      <a:pt x="4027" y="1"/>
                    </a:moveTo>
                    <a:lnTo>
                      <a:pt x="0" y="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6"/>
              <p:cNvSpPr/>
              <p:nvPr/>
            </p:nvSpPr>
            <p:spPr>
              <a:xfrm>
                <a:off x="5799349" y="3006462"/>
                <a:ext cx="292551" cy="16273"/>
              </a:xfrm>
              <a:custGeom>
                <a:avLst/>
                <a:gdLst/>
                <a:ahLst/>
                <a:cxnLst/>
                <a:rect l="l" t="t" r="r" b="b"/>
                <a:pathLst>
                  <a:path w="4027" h="224" extrusionOk="0">
                    <a:moveTo>
                      <a:pt x="4027" y="1"/>
                    </a:moveTo>
                    <a:lnTo>
                      <a:pt x="0" y="71"/>
                    </a:lnTo>
                    <a:lnTo>
                      <a:pt x="12" y="223"/>
                    </a:lnTo>
                    <a:lnTo>
                      <a:pt x="4027" y="153"/>
                    </a:lnTo>
                    <a:lnTo>
                      <a:pt x="40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6"/>
              <p:cNvSpPr/>
              <p:nvPr/>
            </p:nvSpPr>
            <p:spPr>
              <a:xfrm>
                <a:off x="7988801" y="1670911"/>
                <a:ext cx="607987" cy="478602"/>
              </a:xfrm>
              <a:custGeom>
                <a:avLst/>
                <a:gdLst/>
                <a:ahLst/>
                <a:cxnLst/>
                <a:rect l="l" t="t" r="r" b="b"/>
                <a:pathLst>
                  <a:path w="8369" h="6588" extrusionOk="0">
                    <a:moveTo>
                      <a:pt x="3780" y="0"/>
                    </a:moveTo>
                    <a:cubicBezTo>
                      <a:pt x="3498" y="0"/>
                      <a:pt x="2999" y="390"/>
                      <a:pt x="2353" y="829"/>
                    </a:cubicBezTo>
                    <a:cubicBezTo>
                      <a:pt x="1417" y="1472"/>
                      <a:pt x="1030" y="1613"/>
                      <a:pt x="831" y="2058"/>
                    </a:cubicBezTo>
                    <a:cubicBezTo>
                      <a:pt x="632" y="2502"/>
                      <a:pt x="0" y="5803"/>
                      <a:pt x="0" y="5803"/>
                    </a:cubicBezTo>
                    <a:lnTo>
                      <a:pt x="1276" y="6587"/>
                    </a:lnTo>
                    <a:cubicBezTo>
                      <a:pt x="1276" y="6587"/>
                      <a:pt x="1616" y="5651"/>
                      <a:pt x="1967" y="5499"/>
                    </a:cubicBezTo>
                    <a:cubicBezTo>
                      <a:pt x="2306" y="5358"/>
                      <a:pt x="5267" y="4270"/>
                      <a:pt x="5958" y="3778"/>
                    </a:cubicBezTo>
                    <a:cubicBezTo>
                      <a:pt x="6648" y="3287"/>
                      <a:pt x="8369" y="2058"/>
                      <a:pt x="7280" y="2058"/>
                    </a:cubicBezTo>
                    <a:cubicBezTo>
                      <a:pt x="6566" y="2069"/>
                      <a:pt x="5864" y="2163"/>
                      <a:pt x="5174" y="2350"/>
                    </a:cubicBezTo>
                    <a:lnTo>
                      <a:pt x="2610" y="2058"/>
                    </a:lnTo>
                    <a:cubicBezTo>
                      <a:pt x="2610" y="2058"/>
                      <a:pt x="2903" y="1519"/>
                      <a:pt x="3348" y="1320"/>
                    </a:cubicBezTo>
                    <a:cubicBezTo>
                      <a:pt x="3781" y="1121"/>
                      <a:pt x="4132" y="934"/>
                      <a:pt x="4027" y="290"/>
                    </a:cubicBezTo>
                    <a:cubicBezTo>
                      <a:pt x="3997" y="85"/>
                      <a:pt x="3912" y="0"/>
                      <a:pt x="3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6"/>
              <p:cNvSpPr/>
              <p:nvPr/>
            </p:nvSpPr>
            <p:spPr>
              <a:xfrm>
                <a:off x="7982844" y="1665753"/>
                <a:ext cx="571445" cy="491388"/>
              </a:xfrm>
              <a:custGeom>
                <a:avLst/>
                <a:gdLst/>
                <a:ahLst/>
                <a:cxnLst/>
                <a:rect l="l" t="t" r="r" b="b"/>
                <a:pathLst>
                  <a:path w="7866" h="6764" extrusionOk="0">
                    <a:moveTo>
                      <a:pt x="3871" y="141"/>
                    </a:moveTo>
                    <a:cubicBezTo>
                      <a:pt x="3894" y="141"/>
                      <a:pt x="3915" y="144"/>
                      <a:pt x="3933" y="151"/>
                    </a:cubicBezTo>
                    <a:cubicBezTo>
                      <a:pt x="3980" y="174"/>
                      <a:pt x="4027" y="256"/>
                      <a:pt x="4038" y="373"/>
                    </a:cubicBezTo>
                    <a:cubicBezTo>
                      <a:pt x="4120" y="947"/>
                      <a:pt x="3851" y="1122"/>
                      <a:pt x="3395" y="1321"/>
                    </a:cubicBezTo>
                    <a:cubicBezTo>
                      <a:pt x="2938" y="1532"/>
                      <a:pt x="2634" y="2070"/>
                      <a:pt x="2622" y="2094"/>
                    </a:cubicBezTo>
                    <a:lnTo>
                      <a:pt x="2575" y="2187"/>
                    </a:lnTo>
                    <a:lnTo>
                      <a:pt x="5232" y="2491"/>
                    </a:lnTo>
                    <a:lnTo>
                      <a:pt x="5267" y="2491"/>
                    </a:lnTo>
                    <a:cubicBezTo>
                      <a:pt x="5946" y="2316"/>
                      <a:pt x="6648" y="2211"/>
                      <a:pt x="7362" y="2199"/>
                    </a:cubicBezTo>
                    <a:cubicBezTo>
                      <a:pt x="7514" y="2199"/>
                      <a:pt x="7620" y="2234"/>
                      <a:pt x="7632" y="2281"/>
                    </a:cubicBezTo>
                    <a:cubicBezTo>
                      <a:pt x="7690" y="2468"/>
                      <a:pt x="7140" y="2971"/>
                      <a:pt x="5993" y="3791"/>
                    </a:cubicBezTo>
                    <a:cubicBezTo>
                      <a:pt x="5443" y="4177"/>
                      <a:pt x="3465" y="4949"/>
                      <a:pt x="2505" y="5312"/>
                    </a:cubicBezTo>
                    <a:cubicBezTo>
                      <a:pt x="2271" y="5406"/>
                      <a:pt x="2084" y="5476"/>
                      <a:pt x="2014" y="5511"/>
                    </a:cubicBezTo>
                    <a:cubicBezTo>
                      <a:pt x="1709" y="5640"/>
                      <a:pt x="1417" y="6307"/>
                      <a:pt x="1323" y="6553"/>
                    </a:cubicBezTo>
                    <a:lnTo>
                      <a:pt x="164" y="5839"/>
                    </a:lnTo>
                    <a:cubicBezTo>
                      <a:pt x="246" y="5429"/>
                      <a:pt x="808" y="2562"/>
                      <a:pt x="984" y="2164"/>
                    </a:cubicBezTo>
                    <a:cubicBezTo>
                      <a:pt x="1124" y="1848"/>
                      <a:pt x="1370" y="1684"/>
                      <a:pt x="1873" y="1368"/>
                    </a:cubicBezTo>
                    <a:cubicBezTo>
                      <a:pt x="2037" y="1251"/>
                      <a:pt x="2248" y="1122"/>
                      <a:pt x="2482" y="958"/>
                    </a:cubicBezTo>
                    <a:cubicBezTo>
                      <a:pt x="2587" y="888"/>
                      <a:pt x="2704" y="806"/>
                      <a:pt x="2798" y="736"/>
                    </a:cubicBezTo>
                    <a:cubicBezTo>
                      <a:pt x="3262" y="419"/>
                      <a:pt x="3660" y="141"/>
                      <a:pt x="3871" y="141"/>
                    </a:cubicBezTo>
                    <a:close/>
                    <a:moveTo>
                      <a:pt x="3874" y="0"/>
                    </a:moveTo>
                    <a:cubicBezTo>
                      <a:pt x="3611" y="0"/>
                      <a:pt x="3220" y="266"/>
                      <a:pt x="2716" y="619"/>
                    </a:cubicBezTo>
                    <a:lnTo>
                      <a:pt x="2400" y="841"/>
                    </a:lnTo>
                    <a:cubicBezTo>
                      <a:pt x="2166" y="1005"/>
                      <a:pt x="1967" y="1134"/>
                      <a:pt x="1791" y="1239"/>
                    </a:cubicBezTo>
                    <a:cubicBezTo>
                      <a:pt x="1264" y="1579"/>
                      <a:pt x="1007" y="1754"/>
                      <a:pt x="843" y="2105"/>
                    </a:cubicBezTo>
                    <a:cubicBezTo>
                      <a:pt x="656" y="2550"/>
                      <a:pt x="36" y="5722"/>
                      <a:pt x="12" y="5851"/>
                    </a:cubicBezTo>
                    <a:lnTo>
                      <a:pt x="0" y="5909"/>
                    </a:lnTo>
                    <a:lnTo>
                      <a:pt x="1393" y="6763"/>
                    </a:lnTo>
                    <a:lnTo>
                      <a:pt x="1428" y="6682"/>
                    </a:lnTo>
                    <a:cubicBezTo>
                      <a:pt x="1522" y="6436"/>
                      <a:pt x="1815" y="5757"/>
                      <a:pt x="2072" y="5640"/>
                    </a:cubicBezTo>
                    <a:cubicBezTo>
                      <a:pt x="2142" y="5616"/>
                      <a:pt x="2318" y="5546"/>
                      <a:pt x="2564" y="5453"/>
                    </a:cubicBezTo>
                    <a:cubicBezTo>
                      <a:pt x="3523" y="5090"/>
                      <a:pt x="5513" y="4306"/>
                      <a:pt x="6075" y="3919"/>
                    </a:cubicBezTo>
                    <a:cubicBezTo>
                      <a:pt x="7163" y="3135"/>
                      <a:pt x="7866" y="2550"/>
                      <a:pt x="7772" y="2234"/>
                    </a:cubicBezTo>
                    <a:cubicBezTo>
                      <a:pt x="7713" y="2058"/>
                      <a:pt x="7444" y="2058"/>
                      <a:pt x="7362" y="2058"/>
                    </a:cubicBezTo>
                    <a:cubicBezTo>
                      <a:pt x="6637" y="2070"/>
                      <a:pt x="5934" y="2164"/>
                      <a:pt x="5244" y="2351"/>
                    </a:cubicBezTo>
                    <a:lnTo>
                      <a:pt x="2809" y="2070"/>
                    </a:lnTo>
                    <a:cubicBezTo>
                      <a:pt x="2962" y="1813"/>
                      <a:pt x="3184" y="1602"/>
                      <a:pt x="3453" y="1462"/>
                    </a:cubicBezTo>
                    <a:cubicBezTo>
                      <a:pt x="3921" y="1251"/>
                      <a:pt x="4284" y="1028"/>
                      <a:pt x="4191" y="350"/>
                    </a:cubicBezTo>
                    <a:cubicBezTo>
                      <a:pt x="4179" y="209"/>
                      <a:pt x="4109" y="92"/>
                      <a:pt x="3992" y="22"/>
                    </a:cubicBezTo>
                    <a:cubicBezTo>
                      <a:pt x="3956" y="7"/>
                      <a:pt x="3916" y="0"/>
                      <a:pt x="38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6"/>
              <p:cNvSpPr/>
              <p:nvPr/>
            </p:nvSpPr>
            <p:spPr>
              <a:xfrm>
                <a:off x="8092542" y="1784386"/>
                <a:ext cx="374207" cy="282599"/>
              </a:xfrm>
              <a:custGeom>
                <a:avLst/>
                <a:gdLst/>
                <a:ahLst/>
                <a:cxnLst/>
                <a:rect l="l" t="t" r="r" b="b"/>
                <a:pathLst>
                  <a:path w="5151" h="3890" extrusionOk="0">
                    <a:moveTo>
                      <a:pt x="4844" y="1"/>
                    </a:moveTo>
                    <a:cubicBezTo>
                      <a:pt x="4643" y="1"/>
                      <a:pt x="3430" y="1771"/>
                      <a:pt x="3430" y="1771"/>
                    </a:cubicBezTo>
                    <a:cubicBezTo>
                      <a:pt x="3430" y="1771"/>
                      <a:pt x="2672" y="1723"/>
                      <a:pt x="1944" y="1723"/>
                    </a:cubicBezTo>
                    <a:cubicBezTo>
                      <a:pt x="1429" y="1723"/>
                      <a:pt x="930" y="1747"/>
                      <a:pt x="726" y="1830"/>
                    </a:cubicBezTo>
                    <a:cubicBezTo>
                      <a:pt x="246" y="2029"/>
                      <a:pt x="0" y="3305"/>
                      <a:pt x="0" y="3305"/>
                    </a:cubicBezTo>
                    <a:lnTo>
                      <a:pt x="188" y="3890"/>
                    </a:lnTo>
                    <a:cubicBezTo>
                      <a:pt x="188" y="3890"/>
                      <a:pt x="3289" y="3152"/>
                      <a:pt x="3722" y="2755"/>
                    </a:cubicBezTo>
                    <a:cubicBezTo>
                      <a:pt x="4167" y="2357"/>
                      <a:pt x="4471" y="1327"/>
                      <a:pt x="4811" y="741"/>
                    </a:cubicBezTo>
                    <a:cubicBezTo>
                      <a:pt x="5150" y="156"/>
                      <a:pt x="5010" y="98"/>
                      <a:pt x="4857" y="4"/>
                    </a:cubicBezTo>
                    <a:cubicBezTo>
                      <a:pt x="4854" y="2"/>
                      <a:pt x="4849" y="1"/>
                      <a:pt x="4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6"/>
              <p:cNvSpPr/>
              <p:nvPr/>
            </p:nvSpPr>
            <p:spPr>
              <a:xfrm>
                <a:off x="8087456" y="1779373"/>
                <a:ext cx="381835" cy="292769"/>
              </a:xfrm>
              <a:custGeom>
                <a:avLst/>
                <a:gdLst/>
                <a:ahLst/>
                <a:cxnLst/>
                <a:rect l="l" t="t" r="r" b="b"/>
                <a:pathLst>
                  <a:path w="5256" h="4030" extrusionOk="0">
                    <a:moveTo>
                      <a:pt x="4933" y="1"/>
                    </a:moveTo>
                    <a:cubicBezTo>
                      <a:pt x="4836" y="1"/>
                      <a:pt x="4556" y="193"/>
                      <a:pt x="3476" y="1770"/>
                    </a:cubicBezTo>
                    <a:cubicBezTo>
                      <a:pt x="3302" y="1757"/>
                      <a:pt x="2645" y="1720"/>
                      <a:pt x="2009" y="1720"/>
                    </a:cubicBezTo>
                    <a:cubicBezTo>
                      <a:pt x="1491" y="1720"/>
                      <a:pt x="988" y="1745"/>
                      <a:pt x="773" y="1829"/>
                    </a:cubicBezTo>
                    <a:cubicBezTo>
                      <a:pt x="258" y="2039"/>
                      <a:pt x="0" y="3303"/>
                      <a:pt x="0" y="3362"/>
                    </a:cubicBezTo>
                    <a:lnTo>
                      <a:pt x="141" y="3385"/>
                    </a:lnTo>
                    <a:cubicBezTo>
                      <a:pt x="211" y="3046"/>
                      <a:pt x="457" y="2110"/>
                      <a:pt x="831" y="1969"/>
                    </a:cubicBezTo>
                    <a:cubicBezTo>
                      <a:pt x="1021" y="1890"/>
                      <a:pt x="1476" y="1867"/>
                      <a:pt x="1958" y="1867"/>
                    </a:cubicBezTo>
                    <a:cubicBezTo>
                      <a:pt x="2696" y="1867"/>
                      <a:pt x="3497" y="1922"/>
                      <a:pt x="3511" y="1922"/>
                    </a:cubicBezTo>
                    <a:lnTo>
                      <a:pt x="3546" y="1922"/>
                    </a:lnTo>
                    <a:lnTo>
                      <a:pt x="3570" y="1887"/>
                    </a:lnTo>
                    <a:cubicBezTo>
                      <a:pt x="4120" y="1091"/>
                      <a:pt x="4764" y="237"/>
                      <a:pt x="4916" y="143"/>
                    </a:cubicBezTo>
                    <a:lnTo>
                      <a:pt x="4916" y="143"/>
                    </a:lnTo>
                    <a:cubicBezTo>
                      <a:pt x="5033" y="225"/>
                      <a:pt x="5115" y="272"/>
                      <a:pt x="4822" y="775"/>
                    </a:cubicBezTo>
                    <a:cubicBezTo>
                      <a:pt x="4682" y="1021"/>
                      <a:pt x="4565" y="1279"/>
                      <a:pt x="4459" y="1548"/>
                    </a:cubicBezTo>
                    <a:cubicBezTo>
                      <a:pt x="4249" y="2028"/>
                      <a:pt x="4026" y="2531"/>
                      <a:pt x="3757" y="2777"/>
                    </a:cubicBezTo>
                    <a:cubicBezTo>
                      <a:pt x="3418" y="3069"/>
                      <a:pt x="1311" y="3631"/>
                      <a:pt x="246" y="3889"/>
                    </a:cubicBezTo>
                    <a:lnTo>
                      <a:pt x="281" y="4029"/>
                    </a:lnTo>
                    <a:cubicBezTo>
                      <a:pt x="410" y="4006"/>
                      <a:pt x="3406" y="3280"/>
                      <a:pt x="3862" y="2882"/>
                    </a:cubicBezTo>
                    <a:cubicBezTo>
                      <a:pt x="4155" y="2625"/>
                      <a:pt x="4377" y="2110"/>
                      <a:pt x="4588" y="1606"/>
                    </a:cubicBezTo>
                    <a:cubicBezTo>
                      <a:pt x="4693" y="1349"/>
                      <a:pt x="4810" y="1103"/>
                      <a:pt x="4951" y="857"/>
                    </a:cubicBezTo>
                    <a:cubicBezTo>
                      <a:pt x="5255" y="319"/>
                      <a:pt x="5220" y="167"/>
                      <a:pt x="4998" y="26"/>
                    </a:cubicBezTo>
                    <a:lnTo>
                      <a:pt x="4974" y="15"/>
                    </a:lnTo>
                    <a:cubicBezTo>
                      <a:pt x="4964" y="9"/>
                      <a:pt x="4952" y="1"/>
                      <a:pt x="4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6"/>
              <p:cNvSpPr/>
              <p:nvPr/>
            </p:nvSpPr>
            <p:spPr>
              <a:xfrm>
                <a:off x="7169990" y="1953873"/>
                <a:ext cx="986408" cy="1044816"/>
              </a:xfrm>
              <a:custGeom>
                <a:avLst/>
                <a:gdLst/>
                <a:ahLst/>
                <a:cxnLst/>
                <a:rect l="l" t="t" r="r" b="b"/>
                <a:pathLst>
                  <a:path w="13578" h="14382" extrusionOk="0">
                    <a:moveTo>
                      <a:pt x="0" y="0"/>
                    </a:moveTo>
                    <a:lnTo>
                      <a:pt x="726" y="9598"/>
                    </a:lnTo>
                    <a:cubicBezTo>
                      <a:pt x="726" y="9598"/>
                      <a:pt x="6484" y="13811"/>
                      <a:pt x="6683" y="14057"/>
                    </a:cubicBezTo>
                    <a:cubicBezTo>
                      <a:pt x="6807" y="14210"/>
                      <a:pt x="7122" y="14381"/>
                      <a:pt x="7556" y="14381"/>
                    </a:cubicBezTo>
                    <a:cubicBezTo>
                      <a:pt x="7820" y="14381"/>
                      <a:pt x="8127" y="14318"/>
                      <a:pt x="8462" y="14150"/>
                    </a:cubicBezTo>
                    <a:cubicBezTo>
                      <a:pt x="9352" y="13717"/>
                      <a:pt x="13577" y="2306"/>
                      <a:pt x="13577" y="2306"/>
                    </a:cubicBezTo>
                    <a:lnTo>
                      <a:pt x="11119" y="831"/>
                    </a:lnTo>
                    <a:lnTo>
                      <a:pt x="6836" y="81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6"/>
              <p:cNvSpPr/>
              <p:nvPr/>
            </p:nvSpPr>
            <p:spPr>
              <a:xfrm>
                <a:off x="7164033" y="1937672"/>
                <a:ext cx="999121" cy="1066538"/>
              </a:xfrm>
              <a:custGeom>
                <a:avLst/>
                <a:gdLst/>
                <a:ahLst/>
                <a:cxnLst/>
                <a:rect l="l" t="t" r="r" b="b"/>
                <a:pathLst>
                  <a:path w="13753" h="14681" extrusionOk="0">
                    <a:moveTo>
                      <a:pt x="176" y="434"/>
                    </a:moveTo>
                    <a:lnTo>
                      <a:pt x="6871" y="8428"/>
                    </a:lnTo>
                    <a:lnTo>
                      <a:pt x="6941" y="8510"/>
                    </a:lnTo>
                    <a:lnTo>
                      <a:pt x="11225" y="1148"/>
                    </a:lnTo>
                    <a:lnTo>
                      <a:pt x="13565" y="2552"/>
                    </a:lnTo>
                    <a:cubicBezTo>
                      <a:pt x="12383" y="5759"/>
                      <a:pt x="9212" y="13964"/>
                      <a:pt x="8509" y="14315"/>
                    </a:cubicBezTo>
                    <a:cubicBezTo>
                      <a:pt x="8188" y="14476"/>
                      <a:pt x="7897" y="14535"/>
                      <a:pt x="7650" y="14535"/>
                    </a:cubicBezTo>
                    <a:cubicBezTo>
                      <a:pt x="7231" y="14535"/>
                      <a:pt x="6939" y="14365"/>
                      <a:pt x="6836" y="14233"/>
                    </a:cubicBezTo>
                    <a:cubicBezTo>
                      <a:pt x="6637" y="13987"/>
                      <a:pt x="1592" y="10300"/>
                      <a:pt x="890" y="9785"/>
                    </a:cubicBezTo>
                    <a:lnTo>
                      <a:pt x="176" y="434"/>
                    </a:lnTo>
                    <a:close/>
                    <a:moveTo>
                      <a:pt x="0" y="1"/>
                    </a:moveTo>
                    <a:lnTo>
                      <a:pt x="749" y="9867"/>
                    </a:lnTo>
                    <a:lnTo>
                      <a:pt x="773" y="9879"/>
                    </a:lnTo>
                    <a:cubicBezTo>
                      <a:pt x="3090" y="11576"/>
                      <a:pt x="6566" y="14151"/>
                      <a:pt x="6719" y="14327"/>
                    </a:cubicBezTo>
                    <a:cubicBezTo>
                      <a:pt x="6945" y="14553"/>
                      <a:pt x="7252" y="14680"/>
                      <a:pt x="7573" y="14680"/>
                    </a:cubicBezTo>
                    <a:cubicBezTo>
                      <a:pt x="7600" y="14680"/>
                      <a:pt x="7628" y="14680"/>
                      <a:pt x="7655" y="14678"/>
                    </a:cubicBezTo>
                    <a:cubicBezTo>
                      <a:pt x="7971" y="14678"/>
                      <a:pt x="8287" y="14596"/>
                      <a:pt x="8580" y="14444"/>
                    </a:cubicBezTo>
                    <a:cubicBezTo>
                      <a:pt x="9481" y="13999"/>
                      <a:pt x="13554" y="3020"/>
                      <a:pt x="13729" y="2552"/>
                    </a:cubicBezTo>
                    <a:lnTo>
                      <a:pt x="13753" y="2494"/>
                    </a:lnTo>
                    <a:lnTo>
                      <a:pt x="11178" y="949"/>
                    </a:lnTo>
                    <a:lnTo>
                      <a:pt x="6918" y="825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6"/>
              <p:cNvSpPr/>
              <p:nvPr/>
            </p:nvSpPr>
            <p:spPr>
              <a:xfrm>
                <a:off x="7205660" y="2354306"/>
                <a:ext cx="115727" cy="358080"/>
              </a:xfrm>
              <a:custGeom>
                <a:avLst/>
                <a:gdLst/>
                <a:ahLst/>
                <a:cxnLst/>
                <a:rect l="l" t="t" r="r" b="b"/>
                <a:pathLst>
                  <a:path w="1593" h="4929" extrusionOk="0">
                    <a:moveTo>
                      <a:pt x="1" y="1"/>
                    </a:moveTo>
                    <a:lnTo>
                      <a:pt x="200" y="3863"/>
                    </a:lnTo>
                    <a:lnTo>
                      <a:pt x="1593" y="4928"/>
                    </a:lnTo>
                    <a:lnTo>
                      <a:pt x="1593" y="492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6"/>
              <p:cNvSpPr/>
              <p:nvPr/>
            </p:nvSpPr>
            <p:spPr>
              <a:xfrm>
                <a:off x="7198032" y="2315221"/>
                <a:ext cx="133599" cy="411621"/>
              </a:xfrm>
              <a:custGeom>
                <a:avLst/>
                <a:gdLst/>
                <a:ahLst/>
                <a:cxnLst/>
                <a:rect l="l" t="t" r="r" b="b"/>
                <a:pathLst>
                  <a:path w="1839" h="5666" extrusionOk="0">
                    <a:moveTo>
                      <a:pt x="200" y="1089"/>
                    </a:moveTo>
                    <a:lnTo>
                      <a:pt x="1557" y="5267"/>
                    </a:lnTo>
                    <a:lnTo>
                      <a:pt x="375" y="4366"/>
                    </a:lnTo>
                    <a:lnTo>
                      <a:pt x="200" y="1089"/>
                    </a:lnTo>
                    <a:close/>
                    <a:moveTo>
                      <a:pt x="1" y="0"/>
                    </a:moveTo>
                    <a:lnTo>
                      <a:pt x="235" y="4436"/>
                    </a:lnTo>
                    <a:lnTo>
                      <a:pt x="1838" y="566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1" name="Google Shape;1381;p36"/>
          <p:cNvGrpSpPr/>
          <p:nvPr/>
        </p:nvGrpSpPr>
        <p:grpSpPr>
          <a:xfrm>
            <a:off x="5366185" y="1268582"/>
            <a:ext cx="438897" cy="591591"/>
            <a:chOff x="4967202" y="542661"/>
            <a:chExt cx="533938" cy="719697"/>
          </a:xfrm>
        </p:grpSpPr>
        <p:sp>
          <p:nvSpPr>
            <p:cNvPr id="1382" name="Google Shape;1382;p36"/>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6"/>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6"/>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6"/>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6"/>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6"/>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6"/>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6"/>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6"/>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6"/>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6"/>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6"/>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6"/>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6"/>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6"/>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6"/>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6"/>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6"/>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6"/>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6"/>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6"/>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6"/>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6"/>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5" name="Google Shape;1405;p36"/>
          <p:cNvCxnSpPr/>
          <p:nvPr/>
        </p:nvCxnSpPr>
        <p:spPr>
          <a:xfrm>
            <a:off x="5095925"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36"/>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2050" name="Picture 2" descr="Arbitrary ReadWrite 111318 Buffer Overflow and Controlflow Hijacking">
            <a:extLst>
              <a:ext uri="{FF2B5EF4-FFF2-40B4-BE49-F238E27FC236}">
                <a16:creationId xmlns:a16="http://schemas.microsoft.com/office/drawing/2014/main" id="{592C6908-6849-4290-A6E2-0B8E684AE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43473"/>
            <a:ext cx="7871032" cy="4427456"/>
          </a:xfrm>
          <a:prstGeom prst="rect">
            <a:avLst/>
          </a:prstGeom>
          <a:noFill/>
          <a:extLst>
            <a:ext uri="{909E8E84-426E-40DD-AFC4-6F175D3DCCD1}">
              <a14:hiddenFill xmlns:a14="http://schemas.microsoft.com/office/drawing/2010/main">
                <a:solidFill>
                  <a:srgbClr val="FFFFFF"/>
                </a:solidFill>
              </a14:hiddenFill>
            </a:ext>
          </a:extLst>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053415"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What is GOT and PLT?</a:t>
            </a:r>
            <a:endParaRPr sz="2400" b="1">
              <a:solidFill>
                <a:srgbClr val="263238"/>
              </a:solidFill>
              <a:latin typeface="Nunito"/>
              <a:ea typeface="Nunito"/>
              <a:cs typeface="Nunito"/>
              <a:sym typeface="Nunito"/>
            </a:endParaRPr>
          </a:p>
        </p:txBody>
      </p:sp>
    </p:spTree>
    <p:extLst>
      <p:ext uri="{BB962C8B-B14F-4D97-AF65-F5344CB8AC3E}">
        <p14:creationId xmlns:p14="http://schemas.microsoft.com/office/powerpoint/2010/main" val="219807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2050" name="Picture 2" descr="Arbitrary ReadWrite 111318 Buffer Overflow and Controlflow Hijacking">
            <a:extLst>
              <a:ext uri="{FF2B5EF4-FFF2-40B4-BE49-F238E27FC236}">
                <a16:creationId xmlns:a16="http://schemas.microsoft.com/office/drawing/2014/main" id="{592C6908-6849-4290-A6E2-0B8E684AE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43473"/>
            <a:ext cx="7871032" cy="4427456"/>
          </a:xfrm>
          <a:prstGeom prst="rect">
            <a:avLst/>
          </a:prstGeom>
          <a:noFill/>
          <a:extLst>
            <a:ext uri="{909E8E84-426E-40DD-AFC4-6F175D3DCCD1}">
              <a14:hiddenFill xmlns:a14="http://schemas.microsoft.com/office/drawing/2010/main">
                <a:solidFill>
                  <a:srgbClr val="FFFFFF"/>
                </a:solidFill>
              </a14:hiddenFill>
            </a:ext>
          </a:extLst>
        </p:spPr>
      </p:pic>
      <p:sp>
        <p:nvSpPr>
          <p:cNvPr id="1871" name="Google Shape;1871;p49"/>
          <p:cNvSpPr/>
          <p:nvPr/>
        </p:nvSpPr>
        <p:spPr>
          <a:xfrm>
            <a:off x="663368" y="208963"/>
            <a:ext cx="2810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2" name="Google Shape;1872;p49"/>
          <p:cNvSpPr txBox="1">
            <a:spLocks noGrp="1"/>
          </p:cNvSpPr>
          <p:nvPr>
            <p:ph type="title"/>
          </p:nvPr>
        </p:nvSpPr>
        <p:spPr>
          <a:xfrm>
            <a:off x="300893" y="246787"/>
            <a:ext cx="3535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Demo2 </a:t>
            </a:r>
            <a:endParaRPr/>
          </a:p>
        </p:txBody>
      </p:sp>
      <p:sp>
        <p:nvSpPr>
          <p:cNvPr id="1873" name="Google Shape;1873;p49"/>
          <p:cNvSpPr txBox="1"/>
          <p:nvPr/>
        </p:nvSpPr>
        <p:spPr>
          <a:xfrm>
            <a:off x="3120871" y="366787"/>
            <a:ext cx="47460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b="1">
                <a:solidFill>
                  <a:srgbClr val="263238"/>
                </a:solidFill>
                <a:latin typeface="Nunito"/>
                <a:ea typeface="Nunito"/>
                <a:cs typeface="Nunito"/>
                <a:sym typeface="Nunito"/>
              </a:rPr>
              <a:t>Attack overwrite GOT</a:t>
            </a:r>
            <a:endParaRPr sz="2400" b="1">
              <a:solidFill>
                <a:srgbClr val="263238"/>
              </a:solidFill>
              <a:latin typeface="Nunito"/>
              <a:ea typeface="Nunito"/>
              <a:cs typeface="Nunito"/>
              <a:sym typeface="Nunito"/>
            </a:endParaRPr>
          </a:p>
        </p:txBody>
      </p:sp>
      <p:grpSp>
        <p:nvGrpSpPr>
          <p:cNvPr id="24" name="Group 23">
            <a:extLst>
              <a:ext uri="{FF2B5EF4-FFF2-40B4-BE49-F238E27FC236}">
                <a16:creationId xmlns:a16="http://schemas.microsoft.com/office/drawing/2014/main" id="{425CD45F-44CA-4061-A7B0-1875FB57BDAD}"/>
              </a:ext>
            </a:extLst>
          </p:cNvPr>
          <p:cNvGrpSpPr/>
          <p:nvPr/>
        </p:nvGrpSpPr>
        <p:grpSpPr>
          <a:xfrm>
            <a:off x="3017474" y="3553840"/>
            <a:ext cx="1504080" cy="823680"/>
            <a:chOff x="3017474" y="3553840"/>
            <a:chExt cx="1504080" cy="8236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C8B10CB-BE55-406F-B53D-AFF53B5A63DA}"/>
                    </a:ext>
                  </a:extLst>
                </p14:cNvPr>
                <p14:cNvContentPartPr/>
                <p14:nvPr/>
              </p14:nvContentPartPr>
              <p14:xfrm>
                <a:off x="3178394" y="3553840"/>
                <a:ext cx="173880" cy="279360"/>
              </p14:xfrm>
            </p:contentPart>
          </mc:Choice>
          <mc:Fallback xmlns="">
            <p:pic>
              <p:nvPicPr>
                <p:cNvPr id="3" name="Ink 2">
                  <a:extLst>
                    <a:ext uri="{FF2B5EF4-FFF2-40B4-BE49-F238E27FC236}">
                      <a16:creationId xmlns:a16="http://schemas.microsoft.com/office/drawing/2014/main" id="{1C8B10CB-BE55-406F-B53D-AFF53B5A63DA}"/>
                    </a:ext>
                  </a:extLst>
                </p:cNvPr>
                <p:cNvPicPr/>
                <p:nvPr/>
              </p:nvPicPr>
              <p:blipFill>
                <a:blip r:embed="rId5"/>
                <a:stretch>
                  <a:fillRect/>
                </a:stretch>
              </p:blipFill>
              <p:spPr>
                <a:xfrm>
                  <a:off x="3160394" y="3536200"/>
                  <a:ext cx="209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38E90F9-F768-4692-821B-58297960D898}"/>
                    </a:ext>
                  </a:extLst>
                </p14:cNvPr>
                <p14:cNvContentPartPr/>
                <p14:nvPr/>
              </p14:nvContentPartPr>
              <p14:xfrm>
                <a:off x="3127994" y="3561400"/>
                <a:ext cx="239400" cy="123840"/>
              </p14:xfrm>
            </p:contentPart>
          </mc:Choice>
          <mc:Fallback xmlns="">
            <p:pic>
              <p:nvPicPr>
                <p:cNvPr id="4" name="Ink 3">
                  <a:extLst>
                    <a:ext uri="{FF2B5EF4-FFF2-40B4-BE49-F238E27FC236}">
                      <a16:creationId xmlns:a16="http://schemas.microsoft.com/office/drawing/2014/main" id="{938E90F9-F768-4692-821B-58297960D898}"/>
                    </a:ext>
                  </a:extLst>
                </p:cNvPr>
                <p:cNvPicPr/>
                <p:nvPr/>
              </p:nvPicPr>
              <p:blipFill>
                <a:blip r:embed="rId7"/>
                <a:stretch>
                  <a:fillRect/>
                </a:stretch>
              </p:blipFill>
              <p:spPr>
                <a:xfrm>
                  <a:off x="3110354" y="3543760"/>
                  <a:ext cx="275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597B50A-7EEE-463B-99BF-9424C9D97924}"/>
                    </a:ext>
                  </a:extLst>
                </p14:cNvPr>
                <p14:cNvContentPartPr/>
                <p14:nvPr/>
              </p14:nvContentPartPr>
              <p14:xfrm>
                <a:off x="3418154" y="3628360"/>
                <a:ext cx="50760" cy="182880"/>
              </p14:xfrm>
            </p:contentPart>
          </mc:Choice>
          <mc:Fallback xmlns="">
            <p:pic>
              <p:nvPicPr>
                <p:cNvPr id="6" name="Ink 5">
                  <a:extLst>
                    <a:ext uri="{FF2B5EF4-FFF2-40B4-BE49-F238E27FC236}">
                      <a16:creationId xmlns:a16="http://schemas.microsoft.com/office/drawing/2014/main" id="{9597B50A-7EEE-463B-99BF-9424C9D97924}"/>
                    </a:ext>
                  </a:extLst>
                </p:cNvPr>
                <p:cNvPicPr/>
                <p:nvPr/>
              </p:nvPicPr>
              <p:blipFill>
                <a:blip r:embed="rId9"/>
                <a:stretch>
                  <a:fillRect/>
                </a:stretch>
              </p:blipFill>
              <p:spPr>
                <a:xfrm>
                  <a:off x="3400154" y="3610360"/>
                  <a:ext cx="8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8BD93C6-BE53-4C2A-8255-FF30E6CC1149}"/>
                    </a:ext>
                  </a:extLst>
                </p14:cNvPr>
                <p14:cNvContentPartPr/>
                <p14:nvPr/>
              </p14:nvContentPartPr>
              <p14:xfrm>
                <a:off x="3208274" y="3678760"/>
                <a:ext cx="297000" cy="80640"/>
              </p14:xfrm>
            </p:contentPart>
          </mc:Choice>
          <mc:Fallback xmlns="">
            <p:pic>
              <p:nvPicPr>
                <p:cNvPr id="7" name="Ink 6">
                  <a:extLst>
                    <a:ext uri="{FF2B5EF4-FFF2-40B4-BE49-F238E27FC236}">
                      <a16:creationId xmlns:a16="http://schemas.microsoft.com/office/drawing/2014/main" id="{78BD93C6-BE53-4C2A-8255-FF30E6CC1149}"/>
                    </a:ext>
                  </a:extLst>
                </p:cNvPr>
                <p:cNvPicPr/>
                <p:nvPr/>
              </p:nvPicPr>
              <p:blipFill>
                <a:blip r:embed="rId11"/>
                <a:stretch>
                  <a:fillRect/>
                </a:stretch>
              </p:blipFill>
              <p:spPr>
                <a:xfrm>
                  <a:off x="3190634" y="3660760"/>
                  <a:ext cx="332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C24ACF6-E5D5-4998-8562-81EF6A335F59}"/>
                    </a:ext>
                  </a:extLst>
                </p14:cNvPr>
                <p14:cNvContentPartPr/>
                <p14:nvPr/>
              </p14:nvContentPartPr>
              <p14:xfrm>
                <a:off x="3577634" y="3671920"/>
                <a:ext cx="70920" cy="153360"/>
              </p14:xfrm>
            </p:contentPart>
          </mc:Choice>
          <mc:Fallback xmlns="">
            <p:pic>
              <p:nvPicPr>
                <p:cNvPr id="8" name="Ink 7">
                  <a:extLst>
                    <a:ext uri="{FF2B5EF4-FFF2-40B4-BE49-F238E27FC236}">
                      <a16:creationId xmlns:a16="http://schemas.microsoft.com/office/drawing/2014/main" id="{3C24ACF6-E5D5-4998-8562-81EF6A335F59}"/>
                    </a:ext>
                  </a:extLst>
                </p:cNvPr>
                <p:cNvPicPr/>
                <p:nvPr/>
              </p:nvPicPr>
              <p:blipFill>
                <a:blip r:embed="rId13"/>
                <a:stretch>
                  <a:fillRect/>
                </a:stretch>
              </p:blipFill>
              <p:spPr>
                <a:xfrm>
                  <a:off x="3559994" y="3653920"/>
                  <a:ext cx="1065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698DDC1-018F-43B2-9903-F1510B616811}"/>
                    </a:ext>
                  </a:extLst>
                </p14:cNvPr>
                <p14:cNvContentPartPr/>
                <p14:nvPr/>
              </p14:nvContentPartPr>
              <p14:xfrm>
                <a:off x="3484034" y="3683440"/>
                <a:ext cx="224640" cy="93240"/>
              </p14:xfrm>
            </p:contentPart>
          </mc:Choice>
          <mc:Fallback xmlns="">
            <p:pic>
              <p:nvPicPr>
                <p:cNvPr id="9" name="Ink 8">
                  <a:extLst>
                    <a:ext uri="{FF2B5EF4-FFF2-40B4-BE49-F238E27FC236}">
                      <a16:creationId xmlns:a16="http://schemas.microsoft.com/office/drawing/2014/main" id="{6698DDC1-018F-43B2-9903-F1510B616811}"/>
                    </a:ext>
                  </a:extLst>
                </p:cNvPr>
                <p:cNvPicPr/>
                <p:nvPr/>
              </p:nvPicPr>
              <p:blipFill>
                <a:blip r:embed="rId15"/>
                <a:stretch>
                  <a:fillRect/>
                </a:stretch>
              </p:blipFill>
              <p:spPr>
                <a:xfrm>
                  <a:off x="3466034" y="3665440"/>
                  <a:ext cx="2602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8D2AF35-D2C4-4269-8CD6-10EAEA4D3568}"/>
                    </a:ext>
                  </a:extLst>
                </p14:cNvPr>
                <p14:cNvContentPartPr/>
                <p14:nvPr/>
              </p14:nvContentPartPr>
              <p14:xfrm>
                <a:off x="3766274" y="3773800"/>
                <a:ext cx="38160" cy="139320"/>
              </p14:xfrm>
            </p:contentPart>
          </mc:Choice>
          <mc:Fallback xmlns="">
            <p:pic>
              <p:nvPicPr>
                <p:cNvPr id="10" name="Ink 9">
                  <a:extLst>
                    <a:ext uri="{FF2B5EF4-FFF2-40B4-BE49-F238E27FC236}">
                      <a16:creationId xmlns:a16="http://schemas.microsoft.com/office/drawing/2014/main" id="{08D2AF35-D2C4-4269-8CD6-10EAEA4D3568}"/>
                    </a:ext>
                  </a:extLst>
                </p:cNvPr>
                <p:cNvPicPr/>
                <p:nvPr/>
              </p:nvPicPr>
              <p:blipFill>
                <a:blip r:embed="rId17"/>
                <a:stretch>
                  <a:fillRect/>
                </a:stretch>
              </p:blipFill>
              <p:spPr>
                <a:xfrm>
                  <a:off x="3748634" y="3755800"/>
                  <a:ext cx="73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C9D325C4-AF62-41BB-ADA4-DEFAFFB6F567}"/>
                    </a:ext>
                  </a:extLst>
                </p14:cNvPr>
                <p14:cNvContentPartPr/>
                <p14:nvPr/>
              </p14:nvContentPartPr>
              <p14:xfrm>
                <a:off x="3648194" y="3788200"/>
                <a:ext cx="205560" cy="47520"/>
              </p14:xfrm>
            </p:contentPart>
          </mc:Choice>
          <mc:Fallback xmlns="">
            <p:pic>
              <p:nvPicPr>
                <p:cNvPr id="11" name="Ink 10">
                  <a:extLst>
                    <a:ext uri="{FF2B5EF4-FFF2-40B4-BE49-F238E27FC236}">
                      <a16:creationId xmlns:a16="http://schemas.microsoft.com/office/drawing/2014/main" id="{C9D325C4-AF62-41BB-ADA4-DEFAFFB6F567}"/>
                    </a:ext>
                  </a:extLst>
                </p:cNvPr>
                <p:cNvPicPr/>
                <p:nvPr/>
              </p:nvPicPr>
              <p:blipFill>
                <a:blip r:embed="rId19"/>
                <a:stretch>
                  <a:fillRect/>
                </a:stretch>
              </p:blipFill>
              <p:spPr>
                <a:xfrm>
                  <a:off x="3630554" y="3770200"/>
                  <a:ext cx="2412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1FD7C814-F8CC-47BB-89D9-BA4E42B2EBF4}"/>
                    </a:ext>
                  </a:extLst>
                </p14:cNvPr>
                <p14:cNvContentPartPr/>
                <p14:nvPr/>
              </p14:nvContentPartPr>
              <p14:xfrm>
                <a:off x="3911354" y="3788200"/>
                <a:ext cx="58320" cy="148320"/>
              </p14:xfrm>
            </p:contentPart>
          </mc:Choice>
          <mc:Fallback xmlns="">
            <p:pic>
              <p:nvPicPr>
                <p:cNvPr id="12" name="Ink 11">
                  <a:extLst>
                    <a:ext uri="{FF2B5EF4-FFF2-40B4-BE49-F238E27FC236}">
                      <a16:creationId xmlns:a16="http://schemas.microsoft.com/office/drawing/2014/main" id="{1FD7C814-F8CC-47BB-89D9-BA4E42B2EBF4}"/>
                    </a:ext>
                  </a:extLst>
                </p:cNvPr>
                <p:cNvPicPr/>
                <p:nvPr/>
              </p:nvPicPr>
              <p:blipFill>
                <a:blip r:embed="rId21"/>
                <a:stretch>
                  <a:fillRect/>
                </a:stretch>
              </p:blipFill>
              <p:spPr>
                <a:xfrm>
                  <a:off x="3893714" y="3770200"/>
                  <a:ext cx="93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70D02CDD-7119-4B41-8D7C-5A1D7F4F596B}"/>
                    </a:ext>
                  </a:extLst>
                </p14:cNvPr>
                <p14:cNvContentPartPr/>
                <p14:nvPr/>
              </p14:nvContentPartPr>
              <p14:xfrm>
                <a:off x="3759434" y="3795400"/>
                <a:ext cx="239400" cy="86040"/>
              </p14:xfrm>
            </p:contentPart>
          </mc:Choice>
          <mc:Fallback xmlns="">
            <p:pic>
              <p:nvPicPr>
                <p:cNvPr id="13" name="Ink 12">
                  <a:extLst>
                    <a:ext uri="{FF2B5EF4-FFF2-40B4-BE49-F238E27FC236}">
                      <a16:creationId xmlns:a16="http://schemas.microsoft.com/office/drawing/2014/main" id="{70D02CDD-7119-4B41-8D7C-5A1D7F4F596B}"/>
                    </a:ext>
                  </a:extLst>
                </p:cNvPr>
                <p:cNvPicPr/>
                <p:nvPr/>
              </p:nvPicPr>
              <p:blipFill>
                <a:blip r:embed="rId23"/>
                <a:stretch>
                  <a:fillRect/>
                </a:stretch>
              </p:blipFill>
              <p:spPr>
                <a:xfrm>
                  <a:off x="3741434" y="3777400"/>
                  <a:ext cx="275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2F36C4C6-BB34-4605-BF81-5EDC91F6C7D6}"/>
                    </a:ext>
                  </a:extLst>
                </p14:cNvPr>
                <p14:cNvContentPartPr/>
                <p14:nvPr/>
              </p14:nvContentPartPr>
              <p14:xfrm>
                <a:off x="4020434" y="3814120"/>
                <a:ext cx="137160" cy="209160"/>
              </p14:xfrm>
            </p:contentPart>
          </mc:Choice>
          <mc:Fallback xmlns="">
            <p:pic>
              <p:nvPicPr>
                <p:cNvPr id="14" name="Ink 13">
                  <a:extLst>
                    <a:ext uri="{FF2B5EF4-FFF2-40B4-BE49-F238E27FC236}">
                      <a16:creationId xmlns:a16="http://schemas.microsoft.com/office/drawing/2014/main" id="{2F36C4C6-BB34-4605-BF81-5EDC91F6C7D6}"/>
                    </a:ext>
                  </a:extLst>
                </p:cNvPr>
                <p:cNvPicPr/>
                <p:nvPr/>
              </p:nvPicPr>
              <p:blipFill>
                <a:blip r:embed="rId25"/>
                <a:stretch>
                  <a:fillRect/>
                </a:stretch>
              </p:blipFill>
              <p:spPr>
                <a:xfrm>
                  <a:off x="4002434" y="3796480"/>
                  <a:ext cx="172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12E621EB-8C85-4C2F-A51D-14093D60E429}"/>
                    </a:ext>
                  </a:extLst>
                </p14:cNvPr>
                <p14:cNvContentPartPr/>
                <p14:nvPr/>
              </p14:nvContentPartPr>
              <p14:xfrm>
                <a:off x="3844394" y="3868120"/>
                <a:ext cx="321480" cy="162000"/>
              </p14:xfrm>
            </p:contentPart>
          </mc:Choice>
          <mc:Fallback xmlns="">
            <p:pic>
              <p:nvPicPr>
                <p:cNvPr id="15" name="Ink 14">
                  <a:extLst>
                    <a:ext uri="{FF2B5EF4-FFF2-40B4-BE49-F238E27FC236}">
                      <a16:creationId xmlns:a16="http://schemas.microsoft.com/office/drawing/2014/main" id="{12E621EB-8C85-4C2F-A51D-14093D60E429}"/>
                    </a:ext>
                  </a:extLst>
                </p:cNvPr>
                <p:cNvPicPr/>
                <p:nvPr/>
              </p:nvPicPr>
              <p:blipFill>
                <a:blip r:embed="rId27"/>
                <a:stretch>
                  <a:fillRect/>
                </a:stretch>
              </p:blipFill>
              <p:spPr>
                <a:xfrm>
                  <a:off x="3826394" y="3850120"/>
                  <a:ext cx="357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D6AD3BBF-3C27-4BB0-AAAB-89987222C0A0}"/>
                    </a:ext>
                  </a:extLst>
                </p14:cNvPr>
                <p14:cNvContentPartPr/>
                <p14:nvPr/>
              </p14:nvContentPartPr>
              <p14:xfrm>
                <a:off x="4274594" y="3889720"/>
                <a:ext cx="26280" cy="128160"/>
              </p14:xfrm>
            </p:contentPart>
          </mc:Choice>
          <mc:Fallback xmlns="">
            <p:pic>
              <p:nvPicPr>
                <p:cNvPr id="16" name="Ink 15">
                  <a:extLst>
                    <a:ext uri="{FF2B5EF4-FFF2-40B4-BE49-F238E27FC236}">
                      <a16:creationId xmlns:a16="http://schemas.microsoft.com/office/drawing/2014/main" id="{D6AD3BBF-3C27-4BB0-AAAB-89987222C0A0}"/>
                    </a:ext>
                  </a:extLst>
                </p:cNvPr>
                <p:cNvPicPr/>
                <p:nvPr/>
              </p:nvPicPr>
              <p:blipFill>
                <a:blip r:embed="rId29"/>
                <a:stretch>
                  <a:fillRect/>
                </a:stretch>
              </p:blipFill>
              <p:spPr>
                <a:xfrm>
                  <a:off x="4256594" y="3871720"/>
                  <a:ext cx="61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7B838B5-2C47-470C-8A9B-EAAFC16BE5DE}"/>
                    </a:ext>
                  </a:extLst>
                </p14:cNvPr>
                <p14:cNvContentPartPr/>
                <p14:nvPr/>
              </p14:nvContentPartPr>
              <p14:xfrm>
                <a:off x="4037354" y="3918880"/>
                <a:ext cx="302400" cy="46800"/>
              </p14:xfrm>
            </p:contentPart>
          </mc:Choice>
          <mc:Fallback xmlns="">
            <p:pic>
              <p:nvPicPr>
                <p:cNvPr id="17" name="Ink 16">
                  <a:extLst>
                    <a:ext uri="{FF2B5EF4-FFF2-40B4-BE49-F238E27FC236}">
                      <a16:creationId xmlns:a16="http://schemas.microsoft.com/office/drawing/2014/main" id="{F7B838B5-2C47-470C-8A9B-EAAFC16BE5DE}"/>
                    </a:ext>
                  </a:extLst>
                </p:cNvPr>
                <p:cNvPicPr/>
                <p:nvPr/>
              </p:nvPicPr>
              <p:blipFill>
                <a:blip r:embed="rId31"/>
                <a:stretch>
                  <a:fillRect/>
                </a:stretch>
              </p:blipFill>
              <p:spPr>
                <a:xfrm>
                  <a:off x="4019714" y="3900880"/>
                  <a:ext cx="338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27E07C64-E702-4B4E-BD08-D304935DFB60}"/>
                    </a:ext>
                  </a:extLst>
                </p14:cNvPr>
                <p14:cNvContentPartPr/>
                <p14:nvPr/>
              </p14:nvContentPartPr>
              <p14:xfrm>
                <a:off x="4376114" y="3918880"/>
                <a:ext cx="70200" cy="119520"/>
              </p14:xfrm>
            </p:contentPart>
          </mc:Choice>
          <mc:Fallback xmlns="">
            <p:pic>
              <p:nvPicPr>
                <p:cNvPr id="18" name="Ink 17">
                  <a:extLst>
                    <a:ext uri="{FF2B5EF4-FFF2-40B4-BE49-F238E27FC236}">
                      <a16:creationId xmlns:a16="http://schemas.microsoft.com/office/drawing/2014/main" id="{27E07C64-E702-4B4E-BD08-D304935DFB60}"/>
                    </a:ext>
                  </a:extLst>
                </p:cNvPr>
                <p:cNvPicPr/>
                <p:nvPr/>
              </p:nvPicPr>
              <p:blipFill>
                <a:blip r:embed="rId33"/>
                <a:stretch>
                  <a:fillRect/>
                </a:stretch>
              </p:blipFill>
              <p:spPr>
                <a:xfrm>
                  <a:off x="4358114" y="3900880"/>
                  <a:ext cx="105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5C583057-798C-49FC-8BB3-1942F6574A9B}"/>
                    </a:ext>
                  </a:extLst>
                </p14:cNvPr>
                <p14:cNvContentPartPr/>
                <p14:nvPr/>
              </p14:nvContentPartPr>
              <p14:xfrm>
                <a:off x="4257314" y="3955240"/>
                <a:ext cx="235440" cy="21240"/>
              </p14:xfrm>
            </p:contentPart>
          </mc:Choice>
          <mc:Fallback xmlns="">
            <p:pic>
              <p:nvPicPr>
                <p:cNvPr id="19" name="Ink 18">
                  <a:extLst>
                    <a:ext uri="{FF2B5EF4-FFF2-40B4-BE49-F238E27FC236}">
                      <a16:creationId xmlns:a16="http://schemas.microsoft.com/office/drawing/2014/main" id="{5C583057-798C-49FC-8BB3-1942F6574A9B}"/>
                    </a:ext>
                  </a:extLst>
                </p:cNvPr>
                <p:cNvPicPr/>
                <p:nvPr/>
              </p:nvPicPr>
              <p:blipFill>
                <a:blip r:embed="rId35"/>
                <a:stretch>
                  <a:fillRect/>
                </a:stretch>
              </p:blipFill>
              <p:spPr>
                <a:xfrm>
                  <a:off x="4239314" y="3937240"/>
                  <a:ext cx="27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7F1F72B6-EDBA-43F8-A043-C07CC3153F8E}"/>
                    </a:ext>
                  </a:extLst>
                </p14:cNvPr>
                <p14:cNvContentPartPr/>
                <p14:nvPr/>
              </p14:nvContentPartPr>
              <p14:xfrm>
                <a:off x="3077594" y="4070080"/>
                <a:ext cx="1443960" cy="175320"/>
              </p14:xfrm>
            </p:contentPart>
          </mc:Choice>
          <mc:Fallback xmlns="">
            <p:pic>
              <p:nvPicPr>
                <p:cNvPr id="21" name="Ink 20">
                  <a:extLst>
                    <a:ext uri="{FF2B5EF4-FFF2-40B4-BE49-F238E27FC236}">
                      <a16:creationId xmlns:a16="http://schemas.microsoft.com/office/drawing/2014/main" id="{7F1F72B6-EDBA-43F8-A043-C07CC3153F8E}"/>
                    </a:ext>
                  </a:extLst>
                </p:cNvPr>
                <p:cNvPicPr/>
                <p:nvPr/>
              </p:nvPicPr>
              <p:blipFill>
                <a:blip r:embed="rId37"/>
                <a:stretch>
                  <a:fillRect/>
                </a:stretch>
              </p:blipFill>
              <p:spPr>
                <a:xfrm>
                  <a:off x="3059594" y="4052440"/>
                  <a:ext cx="1479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C64C1F10-BC19-4070-BF4F-DBA0852E25EB}"/>
                    </a:ext>
                  </a:extLst>
                </p14:cNvPr>
                <p14:cNvContentPartPr/>
                <p14:nvPr/>
              </p14:nvContentPartPr>
              <p14:xfrm>
                <a:off x="3017474" y="4105720"/>
                <a:ext cx="234720" cy="271800"/>
              </p14:xfrm>
            </p:contentPart>
          </mc:Choice>
          <mc:Fallback xmlns="">
            <p:pic>
              <p:nvPicPr>
                <p:cNvPr id="23" name="Ink 22">
                  <a:extLst>
                    <a:ext uri="{FF2B5EF4-FFF2-40B4-BE49-F238E27FC236}">
                      <a16:creationId xmlns:a16="http://schemas.microsoft.com/office/drawing/2014/main" id="{C64C1F10-BC19-4070-BF4F-DBA0852E25EB}"/>
                    </a:ext>
                  </a:extLst>
                </p:cNvPr>
                <p:cNvPicPr/>
                <p:nvPr/>
              </p:nvPicPr>
              <p:blipFill>
                <a:blip r:embed="rId39"/>
                <a:stretch>
                  <a:fillRect/>
                </a:stretch>
              </p:blipFill>
              <p:spPr>
                <a:xfrm>
                  <a:off x="2999834" y="4087720"/>
                  <a:ext cx="270360" cy="307440"/>
                </a:xfrm>
                <a:prstGeom prst="rect">
                  <a:avLst/>
                </a:prstGeom>
              </p:spPr>
            </p:pic>
          </mc:Fallback>
        </mc:AlternateContent>
      </p:grpSp>
      <p:grpSp>
        <p:nvGrpSpPr>
          <p:cNvPr id="27" name="Group 26">
            <a:extLst>
              <a:ext uri="{FF2B5EF4-FFF2-40B4-BE49-F238E27FC236}">
                <a16:creationId xmlns:a16="http://schemas.microsoft.com/office/drawing/2014/main" id="{6AE51878-C38F-4D8E-B665-1E039D57642F}"/>
              </a:ext>
            </a:extLst>
          </p:cNvPr>
          <p:cNvGrpSpPr/>
          <p:nvPr/>
        </p:nvGrpSpPr>
        <p:grpSpPr>
          <a:xfrm>
            <a:off x="4845914" y="3968560"/>
            <a:ext cx="393840" cy="223560"/>
            <a:chOff x="4845914" y="3968560"/>
            <a:chExt cx="393840" cy="22356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6386D25-7233-48AF-989D-17DB905D491E}"/>
                    </a:ext>
                  </a:extLst>
                </p14:cNvPr>
                <p14:cNvContentPartPr/>
                <p14:nvPr/>
              </p14:nvContentPartPr>
              <p14:xfrm>
                <a:off x="4956434" y="3968560"/>
                <a:ext cx="262440" cy="223560"/>
              </p14:xfrm>
            </p:contentPart>
          </mc:Choice>
          <mc:Fallback xmlns="">
            <p:pic>
              <p:nvPicPr>
                <p:cNvPr id="25" name="Ink 24">
                  <a:extLst>
                    <a:ext uri="{FF2B5EF4-FFF2-40B4-BE49-F238E27FC236}">
                      <a16:creationId xmlns:a16="http://schemas.microsoft.com/office/drawing/2014/main" id="{06386D25-7233-48AF-989D-17DB905D491E}"/>
                    </a:ext>
                  </a:extLst>
                </p:cNvPr>
                <p:cNvPicPr/>
                <p:nvPr/>
              </p:nvPicPr>
              <p:blipFill>
                <a:blip r:embed="rId41"/>
                <a:stretch>
                  <a:fillRect/>
                </a:stretch>
              </p:blipFill>
              <p:spPr>
                <a:xfrm>
                  <a:off x="4938434" y="3950920"/>
                  <a:ext cx="298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A0C6B7E-509B-4241-A11F-D414C27ABAE8}"/>
                    </a:ext>
                  </a:extLst>
                </p14:cNvPr>
                <p14:cNvContentPartPr/>
                <p14:nvPr/>
              </p14:nvContentPartPr>
              <p14:xfrm>
                <a:off x="4845914" y="3969640"/>
                <a:ext cx="393840" cy="186120"/>
              </p14:xfrm>
            </p:contentPart>
          </mc:Choice>
          <mc:Fallback xmlns="">
            <p:pic>
              <p:nvPicPr>
                <p:cNvPr id="26" name="Ink 25">
                  <a:extLst>
                    <a:ext uri="{FF2B5EF4-FFF2-40B4-BE49-F238E27FC236}">
                      <a16:creationId xmlns:a16="http://schemas.microsoft.com/office/drawing/2014/main" id="{5A0C6B7E-509B-4241-A11F-D414C27ABAE8}"/>
                    </a:ext>
                  </a:extLst>
                </p:cNvPr>
                <p:cNvPicPr/>
                <p:nvPr/>
              </p:nvPicPr>
              <p:blipFill>
                <a:blip r:embed="rId43"/>
                <a:stretch>
                  <a:fillRect/>
                </a:stretch>
              </p:blipFill>
              <p:spPr>
                <a:xfrm>
                  <a:off x="4828274" y="3951640"/>
                  <a:ext cx="429480" cy="221760"/>
                </a:xfrm>
                <a:prstGeom prst="rect">
                  <a:avLst/>
                </a:prstGeom>
              </p:spPr>
            </p:pic>
          </mc:Fallback>
        </mc:AlternateContent>
      </p:grpSp>
      <p:grpSp>
        <p:nvGrpSpPr>
          <p:cNvPr id="30" name="Group 29">
            <a:extLst>
              <a:ext uri="{FF2B5EF4-FFF2-40B4-BE49-F238E27FC236}">
                <a16:creationId xmlns:a16="http://schemas.microsoft.com/office/drawing/2014/main" id="{3AF8B6C1-9796-44D1-8358-40E7BE8E6FD9}"/>
              </a:ext>
            </a:extLst>
          </p:cNvPr>
          <p:cNvGrpSpPr/>
          <p:nvPr/>
        </p:nvGrpSpPr>
        <p:grpSpPr>
          <a:xfrm>
            <a:off x="5921954" y="3795400"/>
            <a:ext cx="493560" cy="380520"/>
            <a:chOff x="5921954" y="3795400"/>
            <a:chExt cx="493560" cy="380520"/>
          </a:xfrm>
        </p:grpSpPr>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1C99F612-B292-4E05-80AB-E544AB1CEB32}"/>
                    </a:ext>
                  </a:extLst>
                </p14:cNvPr>
                <p14:cNvContentPartPr/>
                <p14:nvPr/>
              </p14:nvContentPartPr>
              <p14:xfrm>
                <a:off x="5963714" y="3795400"/>
                <a:ext cx="451800" cy="294840"/>
              </p14:xfrm>
            </p:contentPart>
          </mc:Choice>
          <mc:Fallback xmlns="">
            <p:pic>
              <p:nvPicPr>
                <p:cNvPr id="28" name="Ink 27">
                  <a:extLst>
                    <a:ext uri="{FF2B5EF4-FFF2-40B4-BE49-F238E27FC236}">
                      <a16:creationId xmlns:a16="http://schemas.microsoft.com/office/drawing/2014/main" id="{1C99F612-B292-4E05-80AB-E544AB1CEB32}"/>
                    </a:ext>
                  </a:extLst>
                </p:cNvPr>
                <p:cNvPicPr/>
                <p:nvPr/>
              </p:nvPicPr>
              <p:blipFill>
                <a:blip r:embed="rId45"/>
                <a:stretch>
                  <a:fillRect/>
                </a:stretch>
              </p:blipFill>
              <p:spPr>
                <a:xfrm>
                  <a:off x="5946074" y="3777400"/>
                  <a:ext cx="4874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902BA244-99A3-4875-8834-5599CF9EAABD}"/>
                    </a:ext>
                  </a:extLst>
                </p14:cNvPr>
                <p14:cNvContentPartPr/>
                <p14:nvPr/>
              </p14:nvContentPartPr>
              <p14:xfrm>
                <a:off x="5921954" y="3911680"/>
                <a:ext cx="184680" cy="264240"/>
              </p14:xfrm>
            </p:contentPart>
          </mc:Choice>
          <mc:Fallback xmlns="">
            <p:pic>
              <p:nvPicPr>
                <p:cNvPr id="29" name="Ink 28">
                  <a:extLst>
                    <a:ext uri="{FF2B5EF4-FFF2-40B4-BE49-F238E27FC236}">
                      <a16:creationId xmlns:a16="http://schemas.microsoft.com/office/drawing/2014/main" id="{902BA244-99A3-4875-8834-5599CF9EAABD}"/>
                    </a:ext>
                  </a:extLst>
                </p:cNvPr>
                <p:cNvPicPr/>
                <p:nvPr/>
              </p:nvPicPr>
              <p:blipFill>
                <a:blip r:embed="rId47"/>
                <a:stretch>
                  <a:fillRect/>
                </a:stretch>
              </p:blipFill>
              <p:spPr>
                <a:xfrm>
                  <a:off x="5904314" y="3893680"/>
                  <a:ext cx="220320" cy="299880"/>
                </a:xfrm>
                <a:prstGeom prst="rect">
                  <a:avLst/>
                </a:prstGeom>
              </p:spPr>
            </p:pic>
          </mc:Fallback>
        </mc:AlternateContent>
      </p:grpSp>
      <p:sp>
        <p:nvSpPr>
          <p:cNvPr id="32" name="TextBox 31">
            <a:extLst>
              <a:ext uri="{FF2B5EF4-FFF2-40B4-BE49-F238E27FC236}">
                <a16:creationId xmlns:a16="http://schemas.microsoft.com/office/drawing/2014/main" id="{479F2588-14AE-41B3-898F-D598C0ADD4A4}"/>
              </a:ext>
            </a:extLst>
          </p:cNvPr>
          <p:cNvSpPr txBox="1"/>
          <p:nvPr/>
        </p:nvSpPr>
        <p:spPr>
          <a:xfrm>
            <a:off x="4896842" y="3366570"/>
            <a:ext cx="4572000" cy="338554"/>
          </a:xfrm>
          <a:prstGeom prst="rect">
            <a:avLst/>
          </a:prstGeom>
          <a:noFill/>
        </p:spPr>
        <p:txBody>
          <a:bodyPr wrap="square">
            <a:spAutoFit/>
          </a:bodyPr>
          <a:lstStyle/>
          <a:p>
            <a:pPr marL="0" lvl="0" indent="0" algn="ctr" rtl="0">
              <a:spcBef>
                <a:spcPts val="0"/>
              </a:spcBef>
              <a:spcAft>
                <a:spcPts val="1200"/>
              </a:spcAft>
              <a:buNone/>
            </a:pPr>
            <a:r>
              <a:rPr lang="en-US" sz="1600" b="1">
                <a:solidFill>
                  <a:srgbClr val="263238"/>
                </a:solidFill>
                <a:latin typeface="Nunito"/>
                <a:ea typeface="Nunito"/>
                <a:cs typeface="Nunito"/>
                <a:sym typeface="Nunito"/>
              </a:rPr>
              <a:t>Change to address of read()</a:t>
            </a:r>
          </a:p>
        </p:txBody>
      </p:sp>
      <p:sp>
        <p:nvSpPr>
          <p:cNvPr id="34" name="TextBox 33">
            <a:extLst>
              <a:ext uri="{FF2B5EF4-FFF2-40B4-BE49-F238E27FC236}">
                <a16:creationId xmlns:a16="http://schemas.microsoft.com/office/drawing/2014/main" id="{6388D4F3-9857-4662-B11B-C6FC8F3EF4CB}"/>
              </a:ext>
            </a:extLst>
          </p:cNvPr>
          <p:cNvSpPr txBox="1"/>
          <p:nvPr/>
        </p:nvSpPr>
        <p:spPr>
          <a:xfrm>
            <a:off x="4831528" y="2857201"/>
            <a:ext cx="4873170" cy="338554"/>
          </a:xfrm>
          <a:prstGeom prst="rect">
            <a:avLst/>
          </a:prstGeom>
          <a:noFill/>
        </p:spPr>
        <p:txBody>
          <a:bodyPr wrap="square">
            <a:spAutoFit/>
          </a:bodyPr>
          <a:lstStyle/>
          <a:p>
            <a:pPr marL="0" lvl="0" indent="0" algn="ctr" rtl="0">
              <a:spcBef>
                <a:spcPts val="0"/>
              </a:spcBef>
              <a:spcAft>
                <a:spcPts val="1200"/>
              </a:spcAft>
              <a:buNone/>
            </a:pPr>
            <a:r>
              <a:rPr lang="en-US" sz="1600" b="1">
                <a:solidFill>
                  <a:srgbClr val="263238"/>
                </a:solidFill>
                <a:latin typeface="Nunito"/>
                <a:ea typeface="Nunito"/>
                <a:cs typeface="Nunito"/>
                <a:sym typeface="Nunito"/>
              </a:rPr>
              <a:t>Excute read()</a:t>
            </a:r>
          </a:p>
        </p:txBody>
      </p:sp>
      <p:sp>
        <p:nvSpPr>
          <p:cNvPr id="20" name="Arrow: Right 19">
            <a:extLst>
              <a:ext uri="{FF2B5EF4-FFF2-40B4-BE49-F238E27FC236}">
                <a16:creationId xmlns:a16="http://schemas.microsoft.com/office/drawing/2014/main" id="{D5602BA2-8CEE-49F5-8330-DB0826B9AD82}"/>
              </a:ext>
            </a:extLst>
          </p:cNvPr>
          <p:cNvSpPr/>
          <p:nvPr/>
        </p:nvSpPr>
        <p:spPr>
          <a:xfrm>
            <a:off x="5499157" y="2900391"/>
            <a:ext cx="929114" cy="271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66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9"/>
          <p:cNvSpPr/>
          <p:nvPr/>
        </p:nvSpPr>
        <p:spPr>
          <a:xfrm>
            <a:off x="4924513" y="259047"/>
            <a:ext cx="24417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txBox="1">
            <a:spLocks noGrp="1"/>
          </p:cNvSpPr>
          <p:nvPr>
            <p:ph type="ctrTitle"/>
          </p:nvPr>
        </p:nvSpPr>
        <p:spPr>
          <a:xfrm>
            <a:off x="5025013" y="373997"/>
            <a:ext cx="22407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pic>
        <p:nvPicPr>
          <p:cNvPr id="7176" name="Picture 8" descr="Are there any questions? I hope not - Grumpy Cat - quickmeme">
            <a:extLst>
              <a:ext uri="{FF2B5EF4-FFF2-40B4-BE49-F238E27FC236}">
                <a16:creationId xmlns:a16="http://schemas.microsoft.com/office/drawing/2014/main" id="{D50F7907-73A8-4A2A-A3EA-EAB3BCE3F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406" y="1149206"/>
            <a:ext cx="3030200" cy="3735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990C5A-7C68-422C-8E85-F308F73F0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87" y="91129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1445A0-699D-4DD3-A9E6-F24DA7D3510D}"/>
              </a:ext>
            </a:extLst>
          </p:cNvPr>
          <p:cNvSpPr txBox="1"/>
          <p:nvPr/>
        </p:nvSpPr>
        <p:spPr>
          <a:xfrm>
            <a:off x="-1128010" y="3462118"/>
            <a:ext cx="5700010" cy="646331"/>
          </a:xfrm>
          <a:prstGeom prst="rect">
            <a:avLst/>
          </a:prstGeom>
          <a:noFill/>
        </p:spPr>
        <p:txBody>
          <a:bodyPr wrap="square">
            <a:spAutoFit/>
          </a:bodyPr>
          <a:lstStyle/>
          <a:p>
            <a:pPr marL="0" lvl="0" indent="0" algn="ctr" rtl="0">
              <a:spcBef>
                <a:spcPts val="0"/>
              </a:spcBef>
              <a:spcAft>
                <a:spcPts val="1200"/>
              </a:spcAft>
              <a:buNone/>
            </a:pPr>
            <a:r>
              <a:rPr lang="en-US" sz="3600" b="1">
                <a:solidFill>
                  <a:srgbClr val="263238"/>
                </a:solidFill>
                <a:latin typeface="Nunito"/>
                <a:ea typeface="Nunito"/>
                <a:cs typeface="Nunito"/>
                <a:sym typeface="Nunito"/>
              </a:rPr>
              <a:t>Acceleration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11" name="Google Shape;1411;p37"/>
          <p:cNvGrpSpPr/>
          <p:nvPr/>
        </p:nvGrpSpPr>
        <p:grpSpPr>
          <a:xfrm>
            <a:off x="1204448" y="1398736"/>
            <a:ext cx="2628058" cy="2998583"/>
            <a:chOff x="5076219" y="600200"/>
            <a:chExt cx="3337217" cy="3807724"/>
          </a:xfrm>
        </p:grpSpPr>
        <p:grpSp>
          <p:nvGrpSpPr>
            <p:cNvPr id="1412" name="Google Shape;1412;p37"/>
            <p:cNvGrpSpPr/>
            <p:nvPr/>
          </p:nvGrpSpPr>
          <p:grpSpPr>
            <a:xfrm rot="-615709" flipH="1">
              <a:off x="5208565" y="2456902"/>
              <a:ext cx="1338507" cy="1606115"/>
              <a:chOff x="7241678" y="3995311"/>
              <a:chExt cx="952278" cy="1142587"/>
            </a:xfrm>
          </p:grpSpPr>
          <p:sp>
            <p:nvSpPr>
              <p:cNvPr id="1413" name="Google Shape;1413;p37"/>
              <p:cNvSpPr/>
              <p:nvPr/>
            </p:nvSpPr>
            <p:spPr>
              <a:xfrm>
                <a:off x="7241678" y="4183425"/>
                <a:ext cx="152638" cy="119477"/>
              </a:xfrm>
              <a:custGeom>
                <a:avLst/>
                <a:gdLst/>
                <a:ahLst/>
                <a:cxnLst/>
                <a:rect l="l" t="t" r="r" b="b"/>
                <a:pathLst>
                  <a:path w="1252" h="980" extrusionOk="0">
                    <a:moveTo>
                      <a:pt x="385" y="0"/>
                    </a:moveTo>
                    <a:cubicBezTo>
                      <a:pt x="371" y="0"/>
                      <a:pt x="357" y="1"/>
                      <a:pt x="344" y="3"/>
                    </a:cubicBezTo>
                    <a:cubicBezTo>
                      <a:pt x="138" y="33"/>
                      <a:pt x="1" y="247"/>
                      <a:pt x="62" y="453"/>
                    </a:cubicBezTo>
                    <a:cubicBezTo>
                      <a:pt x="108" y="659"/>
                      <a:pt x="321" y="811"/>
                      <a:pt x="504" y="895"/>
                    </a:cubicBezTo>
                    <a:cubicBezTo>
                      <a:pt x="694" y="974"/>
                      <a:pt x="1107" y="979"/>
                      <a:pt x="1222" y="979"/>
                    </a:cubicBezTo>
                    <a:cubicBezTo>
                      <a:pt x="1241" y="979"/>
                      <a:pt x="1252" y="979"/>
                      <a:pt x="1252" y="979"/>
                    </a:cubicBezTo>
                    <a:cubicBezTo>
                      <a:pt x="1252" y="979"/>
                      <a:pt x="1137" y="628"/>
                      <a:pt x="1130" y="605"/>
                    </a:cubicBezTo>
                    <a:cubicBezTo>
                      <a:pt x="1020" y="372"/>
                      <a:pt x="675"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7249115" y="3995311"/>
                <a:ext cx="944841" cy="1142587"/>
              </a:xfrm>
              <a:custGeom>
                <a:avLst/>
                <a:gdLst/>
                <a:ahLst/>
                <a:cxnLst/>
                <a:rect l="l" t="t" r="r" b="b"/>
                <a:pathLst>
                  <a:path w="7750" h="9372" extrusionOk="0">
                    <a:moveTo>
                      <a:pt x="1643" y="0"/>
                    </a:moveTo>
                    <a:cubicBezTo>
                      <a:pt x="1591" y="0"/>
                      <a:pt x="1538" y="12"/>
                      <a:pt x="1488" y="36"/>
                    </a:cubicBezTo>
                    <a:cubicBezTo>
                      <a:pt x="1221" y="173"/>
                      <a:pt x="1152" y="715"/>
                      <a:pt x="1191" y="982"/>
                    </a:cubicBezTo>
                    <a:cubicBezTo>
                      <a:pt x="1191" y="1004"/>
                      <a:pt x="1297" y="1355"/>
                      <a:pt x="1305" y="1355"/>
                    </a:cubicBezTo>
                    <a:cubicBezTo>
                      <a:pt x="1290" y="1439"/>
                      <a:pt x="1282" y="1531"/>
                      <a:pt x="1267" y="1630"/>
                    </a:cubicBezTo>
                    <a:cubicBezTo>
                      <a:pt x="1252" y="1821"/>
                      <a:pt x="1229" y="2026"/>
                      <a:pt x="1229" y="2255"/>
                    </a:cubicBezTo>
                    <a:cubicBezTo>
                      <a:pt x="1221" y="2507"/>
                      <a:pt x="1221" y="2751"/>
                      <a:pt x="1244" y="2995"/>
                    </a:cubicBezTo>
                    <a:cubicBezTo>
                      <a:pt x="1267" y="3270"/>
                      <a:pt x="1313" y="3544"/>
                      <a:pt x="1381" y="3811"/>
                    </a:cubicBezTo>
                    <a:lnTo>
                      <a:pt x="1381" y="3826"/>
                    </a:lnTo>
                    <a:cubicBezTo>
                      <a:pt x="1336" y="3750"/>
                      <a:pt x="1191" y="3544"/>
                      <a:pt x="1183" y="3529"/>
                    </a:cubicBezTo>
                    <a:cubicBezTo>
                      <a:pt x="1035" y="3355"/>
                      <a:pt x="681" y="3122"/>
                      <a:pt x="409" y="3122"/>
                    </a:cubicBezTo>
                    <a:cubicBezTo>
                      <a:pt x="358" y="3122"/>
                      <a:pt x="311" y="3130"/>
                      <a:pt x="268" y="3148"/>
                    </a:cubicBezTo>
                    <a:cubicBezTo>
                      <a:pt x="77" y="3239"/>
                      <a:pt x="1" y="3476"/>
                      <a:pt x="108" y="3659"/>
                    </a:cubicBezTo>
                    <a:cubicBezTo>
                      <a:pt x="184" y="3849"/>
                      <a:pt x="428" y="3941"/>
                      <a:pt x="626" y="3971"/>
                    </a:cubicBezTo>
                    <a:cubicBezTo>
                      <a:pt x="649" y="3974"/>
                      <a:pt x="674" y="3976"/>
                      <a:pt x="701" y="3976"/>
                    </a:cubicBezTo>
                    <a:cubicBezTo>
                      <a:pt x="945" y="3976"/>
                      <a:pt x="1332" y="3864"/>
                      <a:pt x="1366" y="3857"/>
                    </a:cubicBezTo>
                    <a:cubicBezTo>
                      <a:pt x="1442" y="4124"/>
                      <a:pt x="1534" y="4391"/>
                      <a:pt x="1648" y="4650"/>
                    </a:cubicBezTo>
                    <a:cubicBezTo>
                      <a:pt x="1709" y="4803"/>
                      <a:pt x="1778" y="4948"/>
                      <a:pt x="1854" y="5100"/>
                    </a:cubicBezTo>
                    <a:cubicBezTo>
                      <a:pt x="1816" y="5039"/>
                      <a:pt x="1778" y="4978"/>
                      <a:pt x="1770" y="4970"/>
                    </a:cubicBezTo>
                    <a:cubicBezTo>
                      <a:pt x="1621" y="4802"/>
                      <a:pt x="1261" y="4566"/>
                      <a:pt x="988" y="4566"/>
                    </a:cubicBezTo>
                    <a:cubicBezTo>
                      <a:pt x="941" y="4566"/>
                      <a:pt x="896" y="4573"/>
                      <a:pt x="855" y="4589"/>
                    </a:cubicBezTo>
                    <a:cubicBezTo>
                      <a:pt x="657" y="4681"/>
                      <a:pt x="588" y="4917"/>
                      <a:pt x="695" y="5100"/>
                    </a:cubicBezTo>
                    <a:cubicBezTo>
                      <a:pt x="794" y="5291"/>
                      <a:pt x="1046" y="5382"/>
                      <a:pt x="1244" y="5405"/>
                    </a:cubicBezTo>
                    <a:cubicBezTo>
                      <a:pt x="1268" y="5409"/>
                      <a:pt x="1296" y="5411"/>
                      <a:pt x="1326" y="5411"/>
                    </a:cubicBezTo>
                    <a:cubicBezTo>
                      <a:pt x="1539" y="5411"/>
                      <a:pt x="1867" y="5325"/>
                      <a:pt x="1961" y="5298"/>
                    </a:cubicBezTo>
                    <a:lnTo>
                      <a:pt x="2045" y="5474"/>
                    </a:lnTo>
                    <a:cubicBezTo>
                      <a:pt x="2182" y="5741"/>
                      <a:pt x="2319" y="6015"/>
                      <a:pt x="2441" y="6282"/>
                    </a:cubicBezTo>
                    <a:cubicBezTo>
                      <a:pt x="2487" y="6382"/>
                      <a:pt x="2533" y="6473"/>
                      <a:pt x="2571" y="6572"/>
                    </a:cubicBezTo>
                    <a:cubicBezTo>
                      <a:pt x="2533" y="6519"/>
                      <a:pt x="2502" y="6465"/>
                      <a:pt x="2495" y="6465"/>
                    </a:cubicBezTo>
                    <a:cubicBezTo>
                      <a:pt x="2347" y="6292"/>
                      <a:pt x="1992" y="6058"/>
                      <a:pt x="1720" y="6058"/>
                    </a:cubicBezTo>
                    <a:cubicBezTo>
                      <a:pt x="1670" y="6058"/>
                      <a:pt x="1622" y="6066"/>
                      <a:pt x="1580" y="6084"/>
                    </a:cubicBezTo>
                    <a:cubicBezTo>
                      <a:pt x="1381" y="6176"/>
                      <a:pt x="1313" y="6412"/>
                      <a:pt x="1419" y="6595"/>
                    </a:cubicBezTo>
                    <a:cubicBezTo>
                      <a:pt x="1526" y="6786"/>
                      <a:pt x="1770" y="6870"/>
                      <a:pt x="1969" y="6900"/>
                    </a:cubicBezTo>
                    <a:cubicBezTo>
                      <a:pt x="1994" y="6904"/>
                      <a:pt x="2023" y="6906"/>
                      <a:pt x="2054" y="6906"/>
                    </a:cubicBezTo>
                    <a:cubicBezTo>
                      <a:pt x="2260" y="6906"/>
                      <a:pt x="2557" y="6828"/>
                      <a:pt x="2663" y="6801"/>
                    </a:cubicBezTo>
                    <a:cubicBezTo>
                      <a:pt x="2701" y="6893"/>
                      <a:pt x="2739" y="6999"/>
                      <a:pt x="2777" y="7091"/>
                    </a:cubicBezTo>
                    <a:cubicBezTo>
                      <a:pt x="2800" y="7159"/>
                      <a:pt x="2823" y="7220"/>
                      <a:pt x="2838" y="7297"/>
                    </a:cubicBezTo>
                    <a:cubicBezTo>
                      <a:pt x="2853" y="7365"/>
                      <a:pt x="2876" y="7426"/>
                      <a:pt x="2899" y="7495"/>
                    </a:cubicBezTo>
                    <a:cubicBezTo>
                      <a:pt x="2930" y="7625"/>
                      <a:pt x="2960" y="7754"/>
                      <a:pt x="2991" y="7884"/>
                    </a:cubicBezTo>
                    <a:cubicBezTo>
                      <a:pt x="3013" y="7968"/>
                      <a:pt x="3029" y="8052"/>
                      <a:pt x="3044" y="8143"/>
                    </a:cubicBezTo>
                    <a:cubicBezTo>
                      <a:pt x="2998" y="8044"/>
                      <a:pt x="2914" y="7854"/>
                      <a:pt x="2907" y="7846"/>
                    </a:cubicBezTo>
                    <a:cubicBezTo>
                      <a:pt x="2775" y="7638"/>
                      <a:pt x="2425" y="7324"/>
                      <a:pt x="2138" y="7324"/>
                    </a:cubicBezTo>
                    <a:cubicBezTo>
                      <a:pt x="2109" y="7324"/>
                      <a:pt x="2080" y="7328"/>
                      <a:pt x="2052" y="7335"/>
                    </a:cubicBezTo>
                    <a:cubicBezTo>
                      <a:pt x="1854" y="7388"/>
                      <a:pt x="1740" y="7609"/>
                      <a:pt x="1824" y="7808"/>
                    </a:cubicBezTo>
                    <a:cubicBezTo>
                      <a:pt x="1892" y="8014"/>
                      <a:pt x="2121" y="8136"/>
                      <a:pt x="2319" y="8197"/>
                    </a:cubicBezTo>
                    <a:cubicBezTo>
                      <a:pt x="2388" y="8220"/>
                      <a:pt x="2486" y="8227"/>
                      <a:pt x="2589" y="8227"/>
                    </a:cubicBezTo>
                    <a:cubicBezTo>
                      <a:pt x="2795" y="8227"/>
                      <a:pt x="3019" y="8197"/>
                      <a:pt x="3059" y="8197"/>
                    </a:cubicBezTo>
                    <a:cubicBezTo>
                      <a:pt x="3082" y="8342"/>
                      <a:pt x="3113" y="8479"/>
                      <a:pt x="3136" y="8609"/>
                    </a:cubicBezTo>
                    <a:cubicBezTo>
                      <a:pt x="3181" y="8891"/>
                      <a:pt x="3219" y="9150"/>
                      <a:pt x="3250" y="9364"/>
                    </a:cubicBezTo>
                    <a:lnTo>
                      <a:pt x="3448" y="9364"/>
                    </a:lnTo>
                    <a:cubicBezTo>
                      <a:pt x="3418" y="9143"/>
                      <a:pt x="3372" y="8876"/>
                      <a:pt x="3311" y="8570"/>
                    </a:cubicBezTo>
                    <a:cubicBezTo>
                      <a:pt x="3280" y="8433"/>
                      <a:pt x="3250" y="8281"/>
                      <a:pt x="3212" y="8120"/>
                    </a:cubicBezTo>
                    <a:cubicBezTo>
                      <a:pt x="3357" y="8067"/>
                      <a:pt x="3494" y="8006"/>
                      <a:pt x="3624" y="7930"/>
                    </a:cubicBezTo>
                    <a:cubicBezTo>
                      <a:pt x="3784" y="8098"/>
                      <a:pt x="4180" y="8296"/>
                      <a:pt x="4226" y="8319"/>
                    </a:cubicBezTo>
                    <a:cubicBezTo>
                      <a:pt x="4173" y="8456"/>
                      <a:pt x="4119" y="8578"/>
                      <a:pt x="4066" y="8700"/>
                    </a:cubicBezTo>
                    <a:cubicBezTo>
                      <a:pt x="3959" y="8952"/>
                      <a:pt x="3852" y="9181"/>
                      <a:pt x="3761" y="9371"/>
                    </a:cubicBezTo>
                    <a:lnTo>
                      <a:pt x="3974" y="9371"/>
                    </a:lnTo>
                    <a:cubicBezTo>
                      <a:pt x="4058" y="9196"/>
                      <a:pt x="4142" y="8998"/>
                      <a:pt x="4234" y="8776"/>
                    </a:cubicBezTo>
                    <a:cubicBezTo>
                      <a:pt x="4287" y="8639"/>
                      <a:pt x="4348" y="8494"/>
                      <a:pt x="4402" y="8342"/>
                    </a:cubicBezTo>
                    <a:cubicBezTo>
                      <a:pt x="4444" y="8354"/>
                      <a:pt x="4753" y="8415"/>
                      <a:pt x="4988" y="8415"/>
                    </a:cubicBezTo>
                    <a:cubicBezTo>
                      <a:pt x="5045" y="8415"/>
                      <a:pt x="5098" y="8412"/>
                      <a:pt x="5141" y="8403"/>
                    </a:cubicBezTo>
                    <a:cubicBezTo>
                      <a:pt x="5340" y="8357"/>
                      <a:pt x="5576" y="8250"/>
                      <a:pt x="5660" y="8052"/>
                    </a:cubicBezTo>
                    <a:cubicBezTo>
                      <a:pt x="5759" y="7861"/>
                      <a:pt x="5668" y="7632"/>
                      <a:pt x="5469" y="7556"/>
                    </a:cubicBezTo>
                    <a:cubicBezTo>
                      <a:pt x="5435" y="7545"/>
                      <a:pt x="5398" y="7540"/>
                      <a:pt x="5359" y="7540"/>
                    </a:cubicBezTo>
                    <a:cubicBezTo>
                      <a:pt x="5079" y="7540"/>
                      <a:pt x="4726" y="7811"/>
                      <a:pt x="4585" y="8006"/>
                    </a:cubicBezTo>
                    <a:cubicBezTo>
                      <a:pt x="4569" y="8014"/>
                      <a:pt x="4486" y="8166"/>
                      <a:pt x="4432" y="8265"/>
                    </a:cubicBezTo>
                    <a:cubicBezTo>
                      <a:pt x="4455" y="8204"/>
                      <a:pt x="4478" y="8143"/>
                      <a:pt x="4501" y="8082"/>
                    </a:cubicBezTo>
                    <a:cubicBezTo>
                      <a:pt x="4547" y="7953"/>
                      <a:pt x="4585" y="7831"/>
                      <a:pt x="4630" y="7701"/>
                    </a:cubicBezTo>
                    <a:lnTo>
                      <a:pt x="4691" y="7495"/>
                    </a:lnTo>
                    <a:cubicBezTo>
                      <a:pt x="4714" y="7434"/>
                      <a:pt x="4730" y="7358"/>
                      <a:pt x="4745" y="7289"/>
                    </a:cubicBezTo>
                    <a:cubicBezTo>
                      <a:pt x="4783" y="7129"/>
                      <a:pt x="4821" y="6961"/>
                      <a:pt x="4844" y="6786"/>
                    </a:cubicBezTo>
                    <a:cubicBezTo>
                      <a:pt x="4945" y="6829"/>
                      <a:pt x="5298" y="6947"/>
                      <a:pt x="5510" y="6947"/>
                    </a:cubicBezTo>
                    <a:cubicBezTo>
                      <a:pt x="5522" y="6947"/>
                      <a:pt x="5534" y="6947"/>
                      <a:pt x="5546" y="6946"/>
                    </a:cubicBezTo>
                    <a:cubicBezTo>
                      <a:pt x="5744" y="6938"/>
                      <a:pt x="5996" y="6862"/>
                      <a:pt x="6118" y="6687"/>
                    </a:cubicBezTo>
                    <a:cubicBezTo>
                      <a:pt x="6240" y="6511"/>
                      <a:pt x="6179" y="6267"/>
                      <a:pt x="5996" y="6168"/>
                    </a:cubicBezTo>
                    <a:cubicBezTo>
                      <a:pt x="5941" y="6138"/>
                      <a:pt x="5878" y="6126"/>
                      <a:pt x="5810" y="6126"/>
                    </a:cubicBezTo>
                    <a:cubicBezTo>
                      <a:pt x="5545" y="6126"/>
                      <a:pt x="5209" y="6321"/>
                      <a:pt x="5058" y="6473"/>
                    </a:cubicBezTo>
                    <a:cubicBezTo>
                      <a:pt x="5042" y="6481"/>
                      <a:pt x="4920" y="6633"/>
                      <a:pt x="4852" y="6717"/>
                    </a:cubicBezTo>
                    <a:cubicBezTo>
                      <a:pt x="4874" y="6618"/>
                      <a:pt x="4890" y="6519"/>
                      <a:pt x="4897" y="6412"/>
                    </a:cubicBezTo>
                    <a:cubicBezTo>
                      <a:pt x="4936" y="6115"/>
                      <a:pt x="4966" y="5809"/>
                      <a:pt x="4997" y="5504"/>
                    </a:cubicBezTo>
                    <a:cubicBezTo>
                      <a:pt x="5004" y="5413"/>
                      <a:pt x="5012" y="5321"/>
                      <a:pt x="5027" y="5230"/>
                    </a:cubicBezTo>
                    <a:cubicBezTo>
                      <a:pt x="5064" y="5244"/>
                      <a:pt x="5484" y="5399"/>
                      <a:pt x="5721" y="5399"/>
                    </a:cubicBezTo>
                    <a:cubicBezTo>
                      <a:pt x="5731" y="5399"/>
                      <a:pt x="5742" y="5398"/>
                      <a:pt x="5752" y="5398"/>
                    </a:cubicBezTo>
                    <a:cubicBezTo>
                      <a:pt x="5950" y="5382"/>
                      <a:pt x="6202" y="5306"/>
                      <a:pt x="6324" y="5131"/>
                    </a:cubicBezTo>
                    <a:cubicBezTo>
                      <a:pt x="6446" y="4955"/>
                      <a:pt x="6385" y="4711"/>
                      <a:pt x="6202" y="4612"/>
                    </a:cubicBezTo>
                    <a:cubicBezTo>
                      <a:pt x="6148" y="4585"/>
                      <a:pt x="6087" y="4573"/>
                      <a:pt x="6020" y="4573"/>
                    </a:cubicBezTo>
                    <a:cubicBezTo>
                      <a:pt x="5754" y="4573"/>
                      <a:pt x="5416" y="4764"/>
                      <a:pt x="5263" y="4917"/>
                    </a:cubicBezTo>
                    <a:cubicBezTo>
                      <a:pt x="5248" y="4932"/>
                      <a:pt x="5073" y="5154"/>
                      <a:pt x="5027" y="5207"/>
                    </a:cubicBezTo>
                    <a:cubicBezTo>
                      <a:pt x="5050" y="5001"/>
                      <a:pt x="5073" y="4795"/>
                      <a:pt x="5103" y="4597"/>
                    </a:cubicBezTo>
                    <a:cubicBezTo>
                      <a:pt x="5149" y="4330"/>
                      <a:pt x="5202" y="4063"/>
                      <a:pt x="5279" y="3804"/>
                    </a:cubicBezTo>
                    <a:cubicBezTo>
                      <a:pt x="5293" y="3811"/>
                      <a:pt x="5720" y="3973"/>
                      <a:pt x="5967" y="3973"/>
                    </a:cubicBezTo>
                    <a:cubicBezTo>
                      <a:pt x="5982" y="3973"/>
                      <a:pt x="5997" y="3973"/>
                      <a:pt x="6011" y="3971"/>
                    </a:cubicBezTo>
                    <a:cubicBezTo>
                      <a:pt x="6209" y="3956"/>
                      <a:pt x="6461" y="3887"/>
                      <a:pt x="6583" y="3704"/>
                    </a:cubicBezTo>
                    <a:cubicBezTo>
                      <a:pt x="6705" y="3529"/>
                      <a:pt x="6644" y="3293"/>
                      <a:pt x="6461" y="3186"/>
                    </a:cubicBezTo>
                    <a:cubicBezTo>
                      <a:pt x="6409" y="3159"/>
                      <a:pt x="6348" y="3147"/>
                      <a:pt x="6283" y="3147"/>
                    </a:cubicBezTo>
                    <a:cubicBezTo>
                      <a:pt x="6017" y="3147"/>
                      <a:pt x="5676" y="3344"/>
                      <a:pt x="5523" y="3491"/>
                    </a:cubicBezTo>
                    <a:cubicBezTo>
                      <a:pt x="5508" y="3506"/>
                      <a:pt x="5317" y="3743"/>
                      <a:pt x="5286" y="3788"/>
                    </a:cubicBezTo>
                    <a:cubicBezTo>
                      <a:pt x="5286" y="3773"/>
                      <a:pt x="5294" y="3758"/>
                      <a:pt x="5294" y="3743"/>
                    </a:cubicBezTo>
                    <a:cubicBezTo>
                      <a:pt x="5378" y="3483"/>
                      <a:pt x="5485" y="3232"/>
                      <a:pt x="5614" y="2987"/>
                    </a:cubicBezTo>
                    <a:cubicBezTo>
                      <a:pt x="5683" y="2858"/>
                      <a:pt x="5752" y="2728"/>
                      <a:pt x="5828" y="2606"/>
                    </a:cubicBezTo>
                    <a:cubicBezTo>
                      <a:pt x="5912" y="2652"/>
                      <a:pt x="6308" y="2843"/>
                      <a:pt x="6522" y="2850"/>
                    </a:cubicBezTo>
                    <a:cubicBezTo>
                      <a:pt x="6536" y="2851"/>
                      <a:pt x="6550" y="2851"/>
                      <a:pt x="6565" y="2851"/>
                    </a:cubicBezTo>
                    <a:cubicBezTo>
                      <a:pt x="6762" y="2851"/>
                      <a:pt x="6989" y="2801"/>
                      <a:pt x="7117" y="2644"/>
                    </a:cubicBezTo>
                    <a:cubicBezTo>
                      <a:pt x="7254" y="2484"/>
                      <a:pt x="7224" y="2240"/>
                      <a:pt x="7048" y="2118"/>
                    </a:cubicBezTo>
                    <a:cubicBezTo>
                      <a:pt x="6982" y="2074"/>
                      <a:pt x="6898" y="2056"/>
                      <a:pt x="6807" y="2056"/>
                    </a:cubicBezTo>
                    <a:cubicBezTo>
                      <a:pt x="6549" y="2056"/>
                      <a:pt x="6231" y="2200"/>
                      <a:pt x="6080" y="2324"/>
                    </a:cubicBezTo>
                    <a:cubicBezTo>
                      <a:pt x="6072" y="2332"/>
                      <a:pt x="5965" y="2438"/>
                      <a:pt x="5889" y="2515"/>
                    </a:cubicBezTo>
                    <a:cubicBezTo>
                      <a:pt x="5927" y="2461"/>
                      <a:pt x="5958" y="2400"/>
                      <a:pt x="5996" y="2354"/>
                    </a:cubicBezTo>
                    <a:cubicBezTo>
                      <a:pt x="6118" y="2164"/>
                      <a:pt x="6247" y="1996"/>
                      <a:pt x="6362" y="1851"/>
                    </a:cubicBezTo>
                    <a:cubicBezTo>
                      <a:pt x="6430" y="1767"/>
                      <a:pt x="6491" y="1691"/>
                      <a:pt x="6545" y="1622"/>
                    </a:cubicBezTo>
                    <a:cubicBezTo>
                      <a:pt x="6652" y="1622"/>
                      <a:pt x="7079" y="1607"/>
                      <a:pt x="7269" y="1523"/>
                    </a:cubicBezTo>
                    <a:cubicBezTo>
                      <a:pt x="7452" y="1432"/>
                      <a:pt x="7658" y="1271"/>
                      <a:pt x="7704" y="1065"/>
                    </a:cubicBezTo>
                    <a:cubicBezTo>
                      <a:pt x="7750" y="859"/>
                      <a:pt x="7613" y="654"/>
                      <a:pt x="7399" y="623"/>
                    </a:cubicBezTo>
                    <a:cubicBezTo>
                      <a:pt x="7389" y="622"/>
                      <a:pt x="7378" y="621"/>
                      <a:pt x="7367" y="621"/>
                    </a:cubicBezTo>
                    <a:cubicBezTo>
                      <a:pt x="7077" y="621"/>
                      <a:pt x="6739" y="1013"/>
                      <a:pt x="6636" y="1248"/>
                    </a:cubicBezTo>
                    <a:cubicBezTo>
                      <a:pt x="6629" y="1271"/>
                      <a:pt x="6522" y="1622"/>
                      <a:pt x="6530" y="1622"/>
                    </a:cubicBezTo>
                    <a:cubicBezTo>
                      <a:pt x="6476" y="1691"/>
                      <a:pt x="6415" y="1759"/>
                      <a:pt x="6354" y="1836"/>
                    </a:cubicBezTo>
                    <a:cubicBezTo>
                      <a:pt x="6232" y="1981"/>
                      <a:pt x="6102" y="2141"/>
                      <a:pt x="5973" y="2332"/>
                    </a:cubicBezTo>
                    <a:cubicBezTo>
                      <a:pt x="5828" y="2530"/>
                      <a:pt x="5698" y="2743"/>
                      <a:pt x="5576" y="2957"/>
                    </a:cubicBezTo>
                    <a:cubicBezTo>
                      <a:pt x="5439" y="3201"/>
                      <a:pt x="5332" y="3453"/>
                      <a:pt x="5241" y="3720"/>
                    </a:cubicBezTo>
                    <a:lnTo>
                      <a:pt x="5241" y="3369"/>
                    </a:lnTo>
                    <a:cubicBezTo>
                      <a:pt x="5202" y="3102"/>
                      <a:pt x="4981" y="2606"/>
                      <a:pt x="4684" y="2553"/>
                    </a:cubicBezTo>
                    <a:cubicBezTo>
                      <a:pt x="4665" y="2550"/>
                      <a:pt x="4647" y="2549"/>
                      <a:pt x="4629" y="2549"/>
                    </a:cubicBezTo>
                    <a:cubicBezTo>
                      <a:pt x="4439" y="2549"/>
                      <a:pt x="4279" y="2693"/>
                      <a:pt x="4272" y="2888"/>
                    </a:cubicBezTo>
                    <a:cubicBezTo>
                      <a:pt x="4257" y="3102"/>
                      <a:pt x="4409" y="3315"/>
                      <a:pt x="4554" y="3445"/>
                    </a:cubicBezTo>
                    <a:cubicBezTo>
                      <a:pt x="4730" y="3598"/>
                      <a:pt x="5195" y="3750"/>
                      <a:pt x="5233" y="3758"/>
                    </a:cubicBezTo>
                    <a:cubicBezTo>
                      <a:pt x="5149" y="4025"/>
                      <a:pt x="5080" y="4299"/>
                      <a:pt x="5035" y="4582"/>
                    </a:cubicBezTo>
                    <a:cubicBezTo>
                      <a:pt x="5004" y="4742"/>
                      <a:pt x="4981" y="4902"/>
                      <a:pt x="4958" y="5070"/>
                    </a:cubicBezTo>
                    <a:lnTo>
                      <a:pt x="4958" y="4917"/>
                    </a:lnTo>
                    <a:cubicBezTo>
                      <a:pt x="4928" y="4650"/>
                      <a:pt x="4699" y="4154"/>
                      <a:pt x="4402" y="4093"/>
                    </a:cubicBezTo>
                    <a:cubicBezTo>
                      <a:pt x="4384" y="4091"/>
                      <a:pt x="4366" y="4089"/>
                      <a:pt x="4349" y="4089"/>
                    </a:cubicBezTo>
                    <a:cubicBezTo>
                      <a:pt x="4164" y="4089"/>
                      <a:pt x="4004" y="4234"/>
                      <a:pt x="3990" y="4429"/>
                    </a:cubicBezTo>
                    <a:cubicBezTo>
                      <a:pt x="3974" y="4643"/>
                      <a:pt x="4127" y="4856"/>
                      <a:pt x="4280" y="4993"/>
                    </a:cubicBezTo>
                    <a:cubicBezTo>
                      <a:pt x="4424" y="5123"/>
                      <a:pt x="4829" y="5260"/>
                      <a:pt x="4936" y="5291"/>
                    </a:cubicBezTo>
                    <a:cubicBezTo>
                      <a:pt x="4928" y="5359"/>
                      <a:pt x="4920" y="5420"/>
                      <a:pt x="4913" y="5482"/>
                    </a:cubicBezTo>
                    <a:cubicBezTo>
                      <a:pt x="4874" y="5787"/>
                      <a:pt x="4836" y="6092"/>
                      <a:pt x="4798" y="6389"/>
                    </a:cubicBezTo>
                    <a:cubicBezTo>
                      <a:pt x="4783" y="6488"/>
                      <a:pt x="4760" y="6595"/>
                      <a:pt x="4745" y="6694"/>
                    </a:cubicBezTo>
                    <a:lnTo>
                      <a:pt x="4745" y="6565"/>
                    </a:lnTo>
                    <a:cubicBezTo>
                      <a:pt x="4707" y="6298"/>
                      <a:pt x="4486" y="5802"/>
                      <a:pt x="4188" y="5741"/>
                    </a:cubicBezTo>
                    <a:cubicBezTo>
                      <a:pt x="4170" y="5738"/>
                      <a:pt x="4153" y="5737"/>
                      <a:pt x="4135" y="5737"/>
                    </a:cubicBezTo>
                    <a:cubicBezTo>
                      <a:pt x="3950" y="5737"/>
                      <a:pt x="3783" y="5881"/>
                      <a:pt x="3776" y="6076"/>
                    </a:cubicBezTo>
                    <a:cubicBezTo>
                      <a:pt x="3761" y="6290"/>
                      <a:pt x="3913" y="6504"/>
                      <a:pt x="4058" y="6641"/>
                    </a:cubicBezTo>
                    <a:cubicBezTo>
                      <a:pt x="4211" y="6770"/>
                      <a:pt x="4577" y="6893"/>
                      <a:pt x="4699" y="6938"/>
                    </a:cubicBezTo>
                    <a:cubicBezTo>
                      <a:pt x="4676" y="7037"/>
                      <a:pt x="4653" y="7144"/>
                      <a:pt x="4630" y="7243"/>
                    </a:cubicBezTo>
                    <a:cubicBezTo>
                      <a:pt x="4608" y="7312"/>
                      <a:pt x="4600" y="7381"/>
                      <a:pt x="4577" y="7442"/>
                    </a:cubicBezTo>
                    <a:cubicBezTo>
                      <a:pt x="4554" y="7510"/>
                      <a:pt x="4531" y="7579"/>
                      <a:pt x="4508" y="7648"/>
                    </a:cubicBezTo>
                    <a:cubicBezTo>
                      <a:pt x="4463" y="7770"/>
                      <a:pt x="4417" y="7899"/>
                      <a:pt x="4371" y="8021"/>
                    </a:cubicBezTo>
                    <a:cubicBezTo>
                      <a:pt x="4341" y="8105"/>
                      <a:pt x="4302" y="8181"/>
                      <a:pt x="4272" y="8265"/>
                    </a:cubicBezTo>
                    <a:cubicBezTo>
                      <a:pt x="4295" y="8159"/>
                      <a:pt x="4318" y="7953"/>
                      <a:pt x="4318" y="7937"/>
                    </a:cubicBezTo>
                    <a:cubicBezTo>
                      <a:pt x="4318" y="7701"/>
                      <a:pt x="4257" y="7465"/>
                      <a:pt x="4135" y="7266"/>
                    </a:cubicBezTo>
                    <a:cubicBezTo>
                      <a:pt x="4135" y="7236"/>
                      <a:pt x="4135" y="7213"/>
                      <a:pt x="4127" y="7182"/>
                    </a:cubicBezTo>
                    <a:cubicBezTo>
                      <a:pt x="4107" y="6997"/>
                      <a:pt x="3949" y="6868"/>
                      <a:pt x="3772" y="6868"/>
                    </a:cubicBezTo>
                    <a:cubicBezTo>
                      <a:pt x="3746" y="6868"/>
                      <a:pt x="3719" y="6871"/>
                      <a:pt x="3692" y="6877"/>
                    </a:cubicBezTo>
                    <a:cubicBezTo>
                      <a:pt x="3402" y="6961"/>
                      <a:pt x="3212" y="7472"/>
                      <a:pt x="3204" y="7739"/>
                    </a:cubicBezTo>
                    <a:cubicBezTo>
                      <a:pt x="3204" y="7754"/>
                      <a:pt x="3212" y="7930"/>
                      <a:pt x="3219" y="8037"/>
                    </a:cubicBezTo>
                    <a:cubicBezTo>
                      <a:pt x="3204" y="7976"/>
                      <a:pt x="3189" y="7915"/>
                      <a:pt x="3174" y="7846"/>
                    </a:cubicBezTo>
                    <a:cubicBezTo>
                      <a:pt x="3143" y="7716"/>
                      <a:pt x="3113" y="7587"/>
                      <a:pt x="3074" y="7449"/>
                    </a:cubicBezTo>
                    <a:lnTo>
                      <a:pt x="3013" y="7251"/>
                    </a:lnTo>
                    <a:cubicBezTo>
                      <a:pt x="2991" y="7182"/>
                      <a:pt x="2968" y="7114"/>
                      <a:pt x="2945" y="7045"/>
                    </a:cubicBezTo>
                    <a:cubicBezTo>
                      <a:pt x="2884" y="6885"/>
                      <a:pt x="2815" y="6732"/>
                      <a:pt x="2754" y="6572"/>
                    </a:cubicBezTo>
                    <a:cubicBezTo>
                      <a:pt x="2869" y="6549"/>
                      <a:pt x="3265" y="6443"/>
                      <a:pt x="3425" y="6320"/>
                    </a:cubicBezTo>
                    <a:cubicBezTo>
                      <a:pt x="3586" y="6198"/>
                      <a:pt x="3753" y="6000"/>
                      <a:pt x="3753" y="5787"/>
                    </a:cubicBezTo>
                    <a:cubicBezTo>
                      <a:pt x="3761" y="5582"/>
                      <a:pt x="3593" y="5420"/>
                      <a:pt x="3391" y="5420"/>
                    </a:cubicBezTo>
                    <a:cubicBezTo>
                      <a:pt x="3382" y="5420"/>
                      <a:pt x="3373" y="5420"/>
                      <a:pt x="3364" y="5420"/>
                    </a:cubicBezTo>
                    <a:cubicBezTo>
                      <a:pt x="3067" y="5451"/>
                      <a:pt x="2808" y="5932"/>
                      <a:pt x="2754" y="6191"/>
                    </a:cubicBezTo>
                    <a:cubicBezTo>
                      <a:pt x="2754" y="6214"/>
                      <a:pt x="2731" y="6404"/>
                      <a:pt x="2724" y="6511"/>
                    </a:cubicBezTo>
                    <a:cubicBezTo>
                      <a:pt x="2678" y="6420"/>
                      <a:pt x="2640" y="6320"/>
                      <a:pt x="2594" y="6229"/>
                    </a:cubicBezTo>
                    <a:cubicBezTo>
                      <a:pt x="2457" y="5962"/>
                      <a:pt x="2312" y="5687"/>
                      <a:pt x="2167" y="5420"/>
                    </a:cubicBezTo>
                    <a:lnTo>
                      <a:pt x="2037" y="5176"/>
                    </a:lnTo>
                    <a:cubicBezTo>
                      <a:pt x="2083" y="5161"/>
                      <a:pt x="2556" y="5054"/>
                      <a:pt x="2739" y="4917"/>
                    </a:cubicBezTo>
                    <a:cubicBezTo>
                      <a:pt x="2899" y="4795"/>
                      <a:pt x="3067" y="4589"/>
                      <a:pt x="3067" y="4376"/>
                    </a:cubicBezTo>
                    <a:cubicBezTo>
                      <a:pt x="3074" y="4171"/>
                      <a:pt x="2907" y="4009"/>
                      <a:pt x="2705" y="4009"/>
                    </a:cubicBezTo>
                    <a:cubicBezTo>
                      <a:pt x="2696" y="4009"/>
                      <a:pt x="2687" y="4009"/>
                      <a:pt x="2678" y="4009"/>
                    </a:cubicBezTo>
                    <a:cubicBezTo>
                      <a:pt x="2380" y="4048"/>
                      <a:pt x="2121" y="4520"/>
                      <a:pt x="2068" y="4787"/>
                    </a:cubicBezTo>
                    <a:cubicBezTo>
                      <a:pt x="2068" y="4810"/>
                      <a:pt x="2037" y="5085"/>
                      <a:pt x="2030" y="5161"/>
                    </a:cubicBezTo>
                    <a:cubicBezTo>
                      <a:pt x="1938" y="4978"/>
                      <a:pt x="1839" y="4795"/>
                      <a:pt x="1763" y="4612"/>
                    </a:cubicBezTo>
                    <a:cubicBezTo>
                      <a:pt x="1648" y="4360"/>
                      <a:pt x="1549" y="4109"/>
                      <a:pt x="1465" y="3849"/>
                    </a:cubicBezTo>
                    <a:cubicBezTo>
                      <a:pt x="1488" y="3849"/>
                      <a:pt x="1984" y="3727"/>
                      <a:pt x="2167" y="3590"/>
                    </a:cubicBezTo>
                    <a:cubicBezTo>
                      <a:pt x="2327" y="3468"/>
                      <a:pt x="2495" y="3262"/>
                      <a:pt x="2495" y="3048"/>
                    </a:cubicBezTo>
                    <a:cubicBezTo>
                      <a:pt x="2502" y="2847"/>
                      <a:pt x="2335" y="2682"/>
                      <a:pt x="2127" y="2682"/>
                    </a:cubicBezTo>
                    <a:cubicBezTo>
                      <a:pt x="2123" y="2682"/>
                      <a:pt x="2118" y="2682"/>
                      <a:pt x="2113" y="2682"/>
                    </a:cubicBezTo>
                    <a:cubicBezTo>
                      <a:pt x="1816" y="2721"/>
                      <a:pt x="1557" y="3193"/>
                      <a:pt x="1503" y="3460"/>
                    </a:cubicBezTo>
                    <a:cubicBezTo>
                      <a:pt x="1503" y="3483"/>
                      <a:pt x="1465" y="3781"/>
                      <a:pt x="1465" y="3834"/>
                    </a:cubicBezTo>
                    <a:cubicBezTo>
                      <a:pt x="1465" y="3819"/>
                      <a:pt x="1458" y="3804"/>
                      <a:pt x="1450" y="3788"/>
                    </a:cubicBezTo>
                    <a:cubicBezTo>
                      <a:pt x="1381" y="3529"/>
                      <a:pt x="1328" y="3262"/>
                      <a:pt x="1297" y="2987"/>
                    </a:cubicBezTo>
                    <a:cubicBezTo>
                      <a:pt x="1282" y="2835"/>
                      <a:pt x="1274" y="2690"/>
                      <a:pt x="1267" y="2553"/>
                    </a:cubicBezTo>
                    <a:cubicBezTo>
                      <a:pt x="1366" y="2537"/>
                      <a:pt x="1801" y="2484"/>
                      <a:pt x="1976" y="2377"/>
                    </a:cubicBezTo>
                    <a:cubicBezTo>
                      <a:pt x="2159" y="2263"/>
                      <a:pt x="2342" y="2087"/>
                      <a:pt x="2358" y="1874"/>
                    </a:cubicBezTo>
                    <a:cubicBezTo>
                      <a:pt x="2388" y="1668"/>
                      <a:pt x="2228" y="1477"/>
                      <a:pt x="2014" y="1470"/>
                    </a:cubicBezTo>
                    <a:cubicBezTo>
                      <a:pt x="1717" y="1470"/>
                      <a:pt x="1404" y="1920"/>
                      <a:pt x="1320" y="2171"/>
                    </a:cubicBezTo>
                    <a:cubicBezTo>
                      <a:pt x="1320" y="2187"/>
                      <a:pt x="1282" y="2332"/>
                      <a:pt x="1267" y="2438"/>
                    </a:cubicBezTo>
                    <a:lnTo>
                      <a:pt x="1267" y="2248"/>
                    </a:lnTo>
                    <a:cubicBezTo>
                      <a:pt x="1267" y="2019"/>
                      <a:pt x="1282" y="1813"/>
                      <a:pt x="1297" y="1630"/>
                    </a:cubicBezTo>
                    <a:cubicBezTo>
                      <a:pt x="1305" y="1523"/>
                      <a:pt x="1313" y="1432"/>
                      <a:pt x="1320" y="1340"/>
                    </a:cubicBezTo>
                    <a:cubicBezTo>
                      <a:pt x="1412" y="1279"/>
                      <a:pt x="1763" y="1035"/>
                      <a:pt x="1869" y="859"/>
                    </a:cubicBezTo>
                    <a:cubicBezTo>
                      <a:pt x="1976" y="684"/>
                      <a:pt x="2060" y="440"/>
                      <a:pt x="1984" y="242"/>
                    </a:cubicBezTo>
                    <a:cubicBezTo>
                      <a:pt x="1928" y="90"/>
                      <a:pt x="1789"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7861980" y="4142462"/>
                <a:ext cx="111674" cy="164098"/>
              </a:xfrm>
              <a:custGeom>
                <a:avLst/>
                <a:gdLst/>
                <a:ahLst/>
                <a:cxnLst/>
                <a:rect l="l" t="t" r="r" b="b"/>
                <a:pathLst>
                  <a:path w="916" h="1346" extrusionOk="0">
                    <a:moveTo>
                      <a:pt x="411" y="1"/>
                    </a:moveTo>
                    <a:cubicBezTo>
                      <a:pt x="263" y="1"/>
                      <a:pt x="120" y="98"/>
                      <a:pt x="69" y="247"/>
                    </a:cubicBezTo>
                    <a:cubicBezTo>
                      <a:pt x="0" y="446"/>
                      <a:pt x="92" y="697"/>
                      <a:pt x="198" y="865"/>
                    </a:cubicBezTo>
                    <a:cubicBezTo>
                      <a:pt x="336" y="1064"/>
                      <a:pt x="778" y="1346"/>
                      <a:pt x="778" y="1346"/>
                    </a:cubicBezTo>
                    <a:cubicBezTo>
                      <a:pt x="778" y="1346"/>
                      <a:pt x="877" y="995"/>
                      <a:pt x="877" y="972"/>
                    </a:cubicBezTo>
                    <a:cubicBezTo>
                      <a:pt x="915" y="705"/>
                      <a:pt x="831" y="164"/>
                      <a:pt x="557" y="34"/>
                    </a:cubicBezTo>
                    <a:cubicBezTo>
                      <a:pt x="510" y="11"/>
                      <a:pt x="460"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7"/>
            <p:cNvSpPr/>
            <p:nvPr/>
          </p:nvSpPr>
          <p:spPr>
            <a:xfrm rot="5400000">
              <a:off x="5042654" y="1319353"/>
              <a:ext cx="3807724" cy="2369418"/>
            </a:xfrm>
            <a:custGeom>
              <a:avLst/>
              <a:gdLst/>
              <a:ahLst/>
              <a:cxnLst/>
              <a:rect l="l" t="t" r="r" b="b"/>
              <a:pathLst>
                <a:path w="31448" h="19435" extrusionOk="0">
                  <a:moveTo>
                    <a:pt x="916" y="0"/>
                  </a:moveTo>
                  <a:cubicBezTo>
                    <a:pt x="413" y="0"/>
                    <a:pt x="1" y="412"/>
                    <a:pt x="1" y="916"/>
                  </a:cubicBezTo>
                  <a:lnTo>
                    <a:pt x="1" y="18527"/>
                  </a:lnTo>
                  <a:cubicBezTo>
                    <a:pt x="1" y="19030"/>
                    <a:pt x="413" y="19434"/>
                    <a:pt x="916" y="19434"/>
                  </a:cubicBezTo>
                  <a:lnTo>
                    <a:pt x="30532" y="19434"/>
                  </a:lnTo>
                  <a:cubicBezTo>
                    <a:pt x="31036" y="19434"/>
                    <a:pt x="31448" y="19030"/>
                    <a:pt x="31448" y="18527"/>
                  </a:cubicBezTo>
                  <a:lnTo>
                    <a:pt x="31448" y="916"/>
                  </a:lnTo>
                  <a:cubicBezTo>
                    <a:pt x="31448" y="412"/>
                    <a:pt x="31036" y="0"/>
                    <a:pt x="30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rot="5400000">
              <a:off x="5177165" y="1448978"/>
              <a:ext cx="3538713" cy="2109008"/>
            </a:xfrm>
            <a:custGeom>
              <a:avLst/>
              <a:gdLst/>
              <a:ahLst/>
              <a:cxnLst/>
              <a:rect l="l" t="t" r="r" b="b"/>
              <a:pathLst>
                <a:path w="29251" h="17299" extrusionOk="0">
                  <a:moveTo>
                    <a:pt x="916" y="0"/>
                  </a:moveTo>
                  <a:cubicBezTo>
                    <a:pt x="412" y="0"/>
                    <a:pt x="0" y="412"/>
                    <a:pt x="0" y="915"/>
                  </a:cubicBezTo>
                  <a:lnTo>
                    <a:pt x="0" y="16383"/>
                  </a:lnTo>
                  <a:cubicBezTo>
                    <a:pt x="0" y="16894"/>
                    <a:pt x="412" y="17298"/>
                    <a:pt x="916" y="17298"/>
                  </a:cubicBezTo>
                  <a:lnTo>
                    <a:pt x="28335" y="17298"/>
                  </a:lnTo>
                  <a:cubicBezTo>
                    <a:pt x="28838" y="17298"/>
                    <a:pt x="29250" y="16894"/>
                    <a:pt x="29250" y="16383"/>
                  </a:cubicBezTo>
                  <a:lnTo>
                    <a:pt x="29250" y="915"/>
                  </a:lnTo>
                  <a:cubicBezTo>
                    <a:pt x="29250" y="412"/>
                    <a:pt x="28838" y="0"/>
                    <a:pt x="2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6324796" y="2419430"/>
              <a:ext cx="1603194" cy="1854619"/>
            </a:xfrm>
            <a:custGeom>
              <a:avLst/>
              <a:gdLst/>
              <a:ahLst/>
              <a:cxnLst/>
              <a:rect l="l" t="t" r="r" b="b"/>
              <a:pathLst>
                <a:path w="9825" h="11366" extrusionOk="0">
                  <a:moveTo>
                    <a:pt x="4768" y="1"/>
                  </a:moveTo>
                  <a:cubicBezTo>
                    <a:pt x="4676" y="1"/>
                    <a:pt x="2891" y="176"/>
                    <a:pt x="2891" y="176"/>
                  </a:cubicBezTo>
                  <a:lnTo>
                    <a:pt x="1" y="1930"/>
                  </a:lnTo>
                  <a:lnTo>
                    <a:pt x="436" y="11365"/>
                  </a:lnTo>
                  <a:lnTo>
                    <a:pt x="7575" y="11357"/>
                  </a:lnTo>
                  <a:lnTo>
                    <a:pt x="7750" y="8642"/>
                  </a:lnTo>
                  <a:cubicBezTo>
                    <a:pt x="7803" y="8863"/>
                    <a:pt x="7872" y="9077"/>
                    <a:pt x="7956" y="9283"/>
                  </a:cubicBezTo>
                  <a:cubicBezTo>
                    <a:pt x="7964" y="9300"/>
                    <a:pt x="7988" y="9308"/>
                    <a:pt x="8025" y="9308"/>
                  </a:cubicBezTo>
                  <a:cubicBezTo>
                    <a:pt x="8369" y="9308"/>
                    <a:pt x="9825" y="8642"/>
                    <a:pt x="9825" y="8642"/>
                  </a:cubicBezTo>
                  <a:cubicBezTo>
                    <a:pt x="9825" y="8642"/>
                    <a:pt x="9352" y="5485"/>
                    <a:pt x="9062" y="4356"/>
                  </a:cubicBezTo>
                  <a:cubicBezTo>
                    <a:pt x="8764" y="3219"/>
                    <a:pt x="8680" y="1724"/>
                    <a:pt x="8414" y="1633"/>
                  </a:cubicBezTo>
                  <a:cubicBezTo>
                    <a:pt x="8154" y="1549"/>
                    <a:pt x="4852" y="1"/>
                    <a:pt x="4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6317453" y="2410782"/>
              <a:ext cx="1618043" cy="1870610"/>
            </a:xfrm>
            <a:custGeom>
              <a:avLst/>
              <a:gdLst/>
              <a:ahLst/>
              <a:cxnLst/>
              <a:rect l="l" t="t" r="r" b="b"/>
              <a:pathLst>
                <a:path w="9916" h="11464" extrusionOk="0">
                  <a:moveTo>
                    <a:pt x="4805" y="100"/>
                  </a:moveTo>
                  <a:cubicBezTo>
                    <a:pt x="4881" y="115"/>
                    <a:pt x="5842" y="557"/>
                    <a:pt x="6689" y="938"/>
                  </a:cubicBezTo>
                  <a:cubicBezTo>
                    <a:pt x="7528" y="1327"/>
                    <a:pt x="8321" y="1686"/>
                    <a:pt x="8451" y="1732"/>
                  </a:cubicBezTo>
                  <a:cubicBezTo>
                    <a:pt x="8581" y="1777"/>
                    <a:pt x="8687" y="2411"/>
                    <a:pt x="8786" y="3021"/>
                  </a:cubicBezTo>
                  <a:cubicBezTo>
                    <a:pt x="8863" y="3463"/>
                    <a:pt x="8947" y="3966"/>
                    <a:pt x="9061" y="4416"/>
                  </a:cubicBezTo>
                  <a:cubicBezTo>
                    <a:pt x="9336" y="5477"/>
                    <a:pt x="9763" y="8322"/>
                    <a:pt x="9816" y="8672"/>
                  </a:cubicBezTo>
                  <a:cubicBezTo>
                    <a:pt x="9071" y="9006"/>
                    <a:pt x="8260" y="9326"/>
                    <a:pt x="8071" y="9326"/>
                  </a:cubicBezTo>
                  <a:cubicBezTo>
                    <a:pt x="8057" y="9326"/>
                    <a:pt x="8046" y="9324"/>
                    <a:pt x="8039" y="9321"/>
                  </a:cubicBezTo>
                  <a:cubicBezTo>
                    <a:pt x="7955" y="9115"/>
                    <a:pt x="7894" y="8901"/>
                    <a:pt x="7841" y="8688"/>
                  </a:cubicBezTo>
                  <a:cubicBezTo>
                    <a:pt x="7833" y="8665"/>
                    <a:pt x="7810" y="8649"/>
                    <a:pt x="7787" y="8649"/>
                  </a:cubicBezTo>
                  <a:cubicBezTo>
                    <a:pt x="7764" y="8649"/>
                    <a:pt x="7749" y="8672"/>
                    <a:pt x="7749" y="8695"/>
                  </a:cubicBezTo>
                  <a:lnTo>
                    <a:pt x="7574" y="11365"/>
                  </a:lnTo>
                  <a:lnTo>
                    <a:pt x="526" y="11365"/>
                  </a:lnTo>
                  <a:lnTo>
                    <a:pt x="99" y="2006"/>
                  </a:lnTo>
                  <a:lnTo>
                    <a:pt x="2959" y="275"/>
                  </a:lnTo>
                  <a:cubicBezTo>
                    <a:pt x="3463" y="222"/>
                    <a:pt x="4744" y="100"/>
                    <a:pt x="4805" y="100"/>
                  </a:cubicBezTo>
                  <a:close/>
                  <a:moveTo>
                    <a:pt x="4813" y="0"/>
                  </a:moveTo>
                  <a:cubicBezTo>
                    <a:pt x="4721" y="0"/>
                    <a:pt x="3013" y="168"/>
                    <a:pt x="2936" y="176"/>
                  </a:cubicBezTo>
                  <a:cubicBezTo>
                    <a:pt x="2929" y="176"/>
                    <a:pt x="2921" y="176"/>
                    <a:pt x="2921" y="183"/>
                  </a:cubicBezTo>
                  <a:lnTo>
                    <a:pt x="23" y="1930"/>
                  </a:lnTo>
                  <a:cubicBezTo>
                    <a:pt x="8" y="1945"/>
                    <a:pt x="0" y="1961"/>
                    <a:pt x="0" y="1976"/>
                  </a:cubicBezTo>
                  <a:lnTo>
                    <a:pt x="435" y="11418"/>
                  </a:lnTo>
                  <a:cubicBezTo>
                    <a:pt x="435" y="11441"/>
                    <a:pt x="458" y="11464"/>
                    <a:pt x="481" y="11464"/>
                  </a:cubicBezTo>
                  <a:lnTo>
                    <a:pt x="7620" y="11464"/>
                  </a:lnTo>
                  <a:cubicBezTo>
                    <a:pt x="7642" y="11464"/>
                    <a:pt x="7665" y="11441"/>
                    <a:pt x="7665" y="11418"/>
                  </a:cubicBezTo>
                  <a:lnTo>
                    <a:pt x="7825" y="8985"/>
                  </a:lnTo>
                  <a:cubicBezTo>
                    <a:pt x="7856" y="9107"/>
                    <a:pt x="7902" y="9237"/>
                    <a:pt x="7955" y="9359"/>
                  </a:cubicBezTo>
                  <a:cubicBezTo>
                    <a:pt x="7970" y="9387"/>
                    <a:pt x="8008" y="9400"/>
                    <a:pt x="8066" y="9400"/>
                  </a:cubicBezTo>
                  <a:cubicBezTo>
                    <a:pt x="8367" y="9400"/>
                    <a:pt x="9189" y="9053"/>
                    <a:pt x="9892" y="8733"/>
                  </a:cubicBezTo>
                  <a:cubicBezTo>
                    <a:pt x="9908" y="8726"/>
                    <a:pt x="9915" y="8711"/>
                    <a:pt x="9915" y="8688"/>
                  </a:cubicBezTo>
                  <a:cubicBezTo>
                    <a:pt x="9908" y="8657"/>
                    <a:pt x="9442" y="5515"/>
                    <a:pt x="9153" y="4386"/>
                  </a:cubicBezTo>
                  <a:cubicBezTo>
                    <a:pt x="9038" y="3944"/>
                    <a:pt x="8954" y="3440"/>
                    <a:pt x="8886" y="2998"/>
                  </a:cubicBezTo>
                  <a:cubicBezTo>
                    <a:pt x="8748" y="2166"/>
                    <a:pt x="8657" y="1694"/>
                    <a:pt x="8481" y="1633"/>
                  </a:cubicBezTo>
                  <a:cubicBezTo>
                    <a:pt x="8359" y="1594"/>
                    <a:pt x="7528" y="1213"/>
                    <a:pt x="6727" y="847"/>
                  </a:cubicBezTo>
                  <a:cubicBezTo>
                    <a:pt x="5309" y="199"/>
                    <a:pt x="4859" y="0"/>
                    <a:pt x="4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7176080" y="3074080"/>
              <a:ext cx="18928" cy="61190"/>
            </a:xfrm>
            <a:custGeom>
              <a:avLst/>
              <a:gdLst/>
              <a:ahLst/>
              <a:cxnLst/>
              <a:rect l="l" t="t" r="r" b="b"/>
              <a:pathLst>
                <a:path w="116" h="375" extrusionOk="0">
                  <a:moveTo>
                    <a:pt x="69" y="1"/>
                  </a:moveTo>
                  <a:cubicBezTo>
                    <a:pt x="47" y="1"/>
                    <a:pt x="24" y="16"/>
                    <a:pt x="24" y="46"/>
                  </a:cubicBezTo>
                  <a:cubicBezTo>
                    <a:pt x="16" y="138"/>
                    <a:pt x="16" y="237"/>
                    <a:pt x="8" y="321"/>
                  </a:cubicBezTo>
                  <a:cubicBezTo>
                    <a:pt x="1" y="351"/>
                    <a:pt x="24" y="374"/>
                    <a:pt x="47" y="374"/>
                  </a:cubicBezTo>
                  <a:cubicBezTo>
                    <a:pt x="77" y="374"/>
                    <a:pt x="100" y="359"/>
                    <a:pt x="100" y="336"/>
                  </a:cubicBezTo>
                  <a:cubicBezTo>
                    <a:pt x="108" y="237"/>
                    <a:pt x="115" y="146"/>
                    <a:pt x="115" y="46"/>
                  </a:cubicBezTo>
                  <a:cubicBezTo>
                    <a:pt x="115" y="23"/>
                    <a:pt x="100"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7149972" y="2662231"/>
              <a:ext cx="45036" cy="359795"/>
            </a:xfrm>
            <a:custGeom>
              <a:avLst/>
              <a:gdLst/>
              <a:ahLst/>
              <a:cxnLst/>
              <a:rect l="l" t="t" r="r" b="b"/>
              <a:pathLst>
                <a:path w="276" h="2205" extrusionOk="0">
                  <a:moveTo>
                    <a:pt x="46" y="0"/>
                  </a:moveTo>
                  <a:cubicBezTo>
                    <a:pt x="16" y="8"/>
                    <a:pt x="1" y="31"/>
                    <a:pt x="1" y="61"/>
                  </a:cubicBezTo>
                  <a:cubicBezTo>
                    <a:pt x="107" y="755"/>
                    <a:pt x="161" y="1449"/>
                    <a:pt x="184" y="2159"/>
                  </a:cubicBezTo>
                  <a:cubicBezTo>
                    <a:pt x="184" y="2181"/>
                    <a:pt x="207" y="2204"/>
                    <a:pt x="229" y="2204"/>
                  </a:cubicBezTo>
                  <a:lnTo>
                    <a:pt x="229" y="2197"/>
                  </a:lnTo>
                  <a:cubicBezTo>
                    <a:pt x="260" y="2197"/>
                    <a:pt x="275" y="2174"/>
                    <a:pt x="275" y="2151"/>
                  </a:cubicBezTo>
                  <a:cubicBezTo>
                    <a:pt x="260" y="1442"/>
                    <a:pt x="199" y="740"/>
                    <a:pt x="100" y="46"/>
                  </a:cubicBezTo>
                  <a:cubicBezTo>
                    <a:pt x="92" y="15"/>
                    <a:pt x="69"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7527069" y="2958391"/>
              <a:ext cx="17623" cy="91050"/>
            </a:xfrm>
            <a:custGeom>
              <a:avLst/>
              <a:gdLst/>
              <a:ahLst/>
              <a:cxnLst/>
              <a:rect l="l" t="t" r="r" b="b"/>
              <a:pathLst>
                <a:path w="108" h="558" extrusionOk="0">
                  <a:moveTo>
                    <a:pt x="62" y="0"/>
                  </a:moveTo>
                  <a:cubicBezTo>
                    <a:pt x="39" y="0"/>
                    <a:pt x="16" y="16"/>
                    <a:pt x="16" y="46"/>
                  </a:cubicBezTo>
                  <a:lnTo>
                    <a:pt x="1" y="511"/>
                  </a:lnTo>
                  <a:cubicBezTo>
                    <a:pt x="1" y="534"/>
                    <a:pt x="23" y="557"/>
                    <a:pt x="54" y="557"/>
                  </a:cubicBezTo>
                  <a:cubicBezTo>
                    <a:pt x="77" y="557"/>
                    <a:pt x="100" y="542"/>
                    <a:pt x="100" y="511"/>
                  </a:cubicBezTo>
                  <a:lnTo>
                    <a:pt x="107" y="46"/>
                  </a:lnTo>
                  <a:cubicBezTo>
                    <a:pt x="107" y="16"/>
                    <a:pt x="85"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7513362" y="3090234"/>
              <a:ext cx="28882" cy="719591"/>
            </a:xfrm>
            <a:custGeom>
              <a:avLst/>
              <a:gdLst/>
              <a:ahLst/>
              <a:cxnLst/>
              <a:rect l="l" t="t" r="r" b="b"/>
              <a:pathLst>
                <a:path w="177" h="4410" extrusionOk="0">
                  <a:moveTo>
                    <a:pt x="130" y="1"/>
                  </a:moveTo>
                  <a:cubicBezTo>
                    <a:pt x="100" y="1"/>
                    <a:pt x="77" y="24"/>
                    <a:pt x="85" y="47"/>
                  </a:cubicBezTo>
                  <a:lnTo>
                    <a:pt x="1" y="4356"/>
                  </a:lnTo>
                  <a:cubicBezTo>
                    <a:pt x="1" y="4386"/>
                    <a:pt x="24" y="4409"/>
                    <a:pt x="46" y="4409"/>
                  </a:cubicBezTo>
                  <a:cubicBezTo>
                    <a:pt x="77" y="4409"/>
                    <a:pt x="92" y="4386"/>
                    <a:pt x="100" y="4356"/>
                  </a:cubicBezTo>
                  <a:lnTo>
                    <a:pt x="176" y="47"/>
                  </a:lnTo>
                  <a:cubicBezTo>
                    <a:pt x="176" y="24"/>
                    <a:pt x="153" y="1"/>
                    <a:pt x="1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7625464" y="3982628"/>
              <a:ext cx="361106" cy="290121"/>
            </a:xfrm>
            <a:custGeom>
              <a:avLst/>
              <a:gdLst/>
              <a:ahLst/>
              <a:cxnLst/>
              <a:rect l="l" t="t" r="r" b="b"/>
              <a:pathLst>
                <a:path w="2213" h="1778" extrusionOk="0">
                  <a:moveTo>
                    <a:pt x="1998" y="0"/>
                  </a:moveTo>
                  <a:lnTo>
                    <a:pt x="0" y="382"/>
                  </a:lnTo>
                  <a:lnTo>
                    <a:pt x="679" y="1777"/>
                  </a:lnTo>
                  <a:lnTo>
                    <a:pt x="2212" y="1777"/>
                  </a:lnTo>
                  <a:lnTo>
                    <a:pt x="1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7617958" y="3974633"/>
              <a:ext cx="377261" cy="306764"/>
            </a:xfrm>
            <a:custGeom>
              <a:avLst/>
              <a:gdLst/>
              <a:ahLst/>
              <a:cxnLst/>
              <a:rect l="l" t="t" r="r" b="b"/>
              <a:pathLst>
                <a:path w="2312" h="1880" extrusionOk="0">
                  <a:moveTo>
                    <a:pt x="2006" y="103"/>
                  </a:moveTo>
                  <a:lnTo>
                    <a:pt x="2205" y="1781"/>
                  </a:lnTo>
                  <a:lnTo>
                    <a:pt x="755" y="1781"/>
                  </a:lnTo>
                  <a:lnTo>
                    <a:pt x="115" y="469"/>
                  </a:lnTo>
                  <a:lnTo>
                    <a:pt x="2006" y="103"/>
                  </a:lnTo>
                  <a:close/>
                  <a:moveTo>
                    <a:pt x="2050" y="0"/>
                  </a:moveTo>
                  <a:cubicBezTo>
                    <a:pt x="2046" y="0"/>
                    <a:pt x="2041" y="1"/>
                    <a:pt x="2037" y="4"/>
                  </a:cubicBezTo>
                  <a:lnTo>
                    <a:pt x="39" y="385"/>
                  </a:lnTo>
                  <a:cubicBezTo>
                    <a:pt x="23" y="385"/>
                    <a:pt x="8" y="393"/>
                    <a:pt x="0" y="408"/>
                  </a:cubicBezTo>
                  <a:cubicBezTo>
                    <a:pt x="0" y="423"/>
                    <a:pt x="0" y="438"/>
                    <a:pt x="0" y="454"/>
                  </a:cubicBezTo>
                  <a:lnTo>
                    <a:pt x="687" y="1849"/>
                  </a:lnTo>
                  <a:cubicBezTo>
                    <a:pt x="694" y="1865"/>
                    <a:pt x="710" y="1872"/>
                    <a:pt x="733" y="1880"/>
                  </a:cubicBezTo>
                  <a:lnTo>
                    <a:pt x="2258" y="1880"/>
                  </a:lnTo>
                  <a:cubicBezTo>
                    <a:pt x="2273" y="1880"/>
                    <a:pt x="2289" y="1872"/>
                    <a:pt x="2296" y="1865"/>
                  </a:cubicBezTo>
                  <a:cubicBezTo>
                    <a:pt x="2304" y="1849"/>
                    <a:pt x="2311" y="1834"/>
                    <a:pt x="2311" y="1826"/>
                  </a:cubicBezTo>
                  <a:lnTo>
                    <a:pt x="2098" y="42"/>
                  </a:lnTo>
                  <a:cubicBezTo>
                    <a:pt x="2090" y="34"/>
                    <a:pt x="2090" y="19"/>
                    <a:pt x="2075" y="11"/>
                  </a:cubicBezTo>
                  <a:cubicBezTo>
                    <a:pt x="2070" y="6"/>
                    <a:pt x="2060" y="0"/>
                    <a:pt x="20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7556930" y="3768708"/>
              <a:ext cx="473044" cy="343478"/>
            </a:xfrm>
            <a:custGeom>
              <a:avLst/>
              <a:gdLst/>
              <a:ahLst/>
              <a:cxnLst/>
              <a:rect l="l" t="t" r="r" b="b"/>
              <a:pathLst>
                <a:path w="2899" h="2105" extrusionOk="0">
                  <a:moveTo>
                    <a:pt x="2032" y="1"/>
                  </a:moveTo>
                  <a:cubicBezTo>
                    <a:pt x="1787" y="1"/>
                    <a:pt x="1456" y="118"/>
                    <a:pt x="1114" y="327"/>
                  </a:cubicBezTo>
                  <a:cubicBezTo>
                    <a:pt x="786" y="526"/>
                    <a:pt x="451" y="709"/>
                    <a:pt x="100" y="869"/>
                  </a:cubicBezTo>
                  <a:cubicBezTo>
                    <a:pt x="24" y="1060"/>
                    <a:pt x="1" y="1266"/>
                    <a:pt x="39" y="1464"/>
                  </a:cubicBezTo>
                  <a:cubicBezTo>
                    <a:pt x="39" y="1464"/>
                    <a:pt x="382" y="2105"/>
                    <a:pt x="573" y="2105"/>
                  </a:cubicBezTo>
                  <a:cubicBezTo>
                    <a:pt x="763" y="2105"/>
                    <a:pt x="2640" y="1502"/>
                    <a:pt x="2769" y="1380"/>
                  </a:cubicBezTo>
                  <a:cubicBezTo>
                    <a:pt x="2899" y="1250"/>
                    <a:pt x="2548" y="457"/>
                    <a:pt x="2388" y="167"/>
                  </a:cubicBezTo>
                  <a:cubicBezTo>
                    <a:pt x="2324" y="54"/>
                    <a:pt x="2197" y="1"/>
                    <a:pt x="2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7549424" y="3760550"/>
              <a:ext cx="496868" cy="360285"/>
            </a:xfrm>
            <a:custGeom>
              <a:avLst/>
              <a:gdLst/>
              <a:ahLst/>
              <a:cxnLst/>
              <a:rect l="l" t="t" r="r" b="b"/>
              <a:pathLst>
                <a:path w="3045" h="2208" extrusionOk="0">
                  <a:moveTo>
                    <a:pt x="2077" y="94"/>
                  </a:moveTo>
                  <a:cubicBezTo>
                    <a:pt x="2127" y="94"/>
                    <a:pt x="2172" y="100"/>
                    <a:pt x="2213" y="111"/>
                  </a:cubicBezTo>
                  <a:cubicBezTo>
                    <a:pt x="2289" y="126"/>
                    <a:pt x="2350" y="179"/>
                    <a:pt x="2388" y="240"/>
                  </a:cubicBezTo>
                  <a:cubicBezTo>
                    <a:pt x="2602" y="614"/>
                    <a:pt x="2869" y="1308"/>
                    <a:pt x="2777" y="1392"/>
                  </a:cubicBezTo>
                  <a:cubicBezTo>
                    <a:pt x="2678" y="1491"/>
                    <a:pt x="825" y="2109"/>
                    <a:pt x="619" y="2109"/>
                  </a:cubicBezTo>
                  <a:cubicBezTo>
                    <a:pt x="512" y="2109"/>
                    <a:pt x="268" y="1758"/>
                    <a:pt x="131" y="1499"/>
                  </a:cubicBezTo>
                  <a:cubicBezTo>
                    <a:pt x="100" y="1316"/>
                    <a:pt x="115" y="1125"/>
                    <a:pt x="184" y="957"/>
                  </a:cubicBezTo>
                  <a:cubicBezTo>
                    <a:pt x="527" y="797"/>
                    <a:pt x="863" y="614"/>
                    <a:pt x="1183" y="416"/>
                  </a:cubicBezTo>
                  <a:cubicBezTo>
                    <a:pt x="1522" y="209"/>
                    <a:pt x="1845" y="94"/>
                    <a:pt x="2077" y="94"/>
                  </a:cubicBezTo>
                  <a:close/>
                  <a:moveTo>
                    <a:pt x="2085" y="0"/>
                  </a:moveTo>
                  <a:cubicBezTo>
                    <a:pt x="1831" y="0"/>
                    <a:pt x="1492" y="120"/>
                    <a:pt x="1137" y="332"/>
                  </a:cubicBezTo>
                  <a:cubicBezTo>
                    <a:pt x="817" y="530"/>
                    <a:pt x="481" y="713"/>
                    <a:pt x="131" y="873"/>
                  </a:cubicBezTo>
                  <a:cubicBezTo>
                    <a:pt x="115" y="873"/>
                    <a:pt x="108" y="889"/>
                    <a:pt x="108" y="896"/>
                  </a:cubicBezTo>
                  <a:cubicBezTo>
                    <a:pt x="24" y="1094"/>
                    <a:pt x="1" y="1316"/>
                    <a:pt x="39" y="1522"/>
                  </a:cubicBezTo>
                  <a:cubicBezTo>
                    <a:pt x="39" y="1529"/>
                    <a:pt x="39" y="1529"/>
                    <a:pt x="39" y="1537"/>
                  </a:cubicBezTo>
                  <a:cubicBezTo>
                    <a:pt x="100" y="1651"/>
                    <a:pt x="413" y="2208"/>
                    <a:pt x="619" y="2208"/>
                  </a:cubicBezTo>
                  <a:cubicBezTo>
                    <a:pt x="825" y="2208"/>
                    <a:pt x="2709" y="1598"/>
                    <a:pt x="2853" y="1461"/>
                  </a:cubicBezTo>
                  <a:cubicBezTo>
                    <a:pt x="3044" y="1270"/>
                    <a:pt x="2487" y="202"/>
                    <a:pt x="2480" y="194"/>
                  </a:cubicBezTo>
                  <a:cubicBezTo>
                    <a:pt x="2426" y="103"/>
                    <a:pt x="2342" y="42"/>
                    <a:pt x="2243" y="19"/>
                  </a:cubicBezTo>
                  <a:cubicBezTo>
                    <a:pt x="2195" y="6"/>
                    <a:pt x="2142" y="0"/>
                    <a:pt x="2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6745461" y="2295908"/>
              <a:ext cx="586451" cy="475974"/>
            </a:xfrm>
            <a:custGeom>
              <a:avLst/>
              <a:gdLst/>
              <a:ahLst/>
              <a:cxnLst/>
              <a:rect l="l" t="t" r="r" b="b"/>
              <a:pathLst>
                <a:path w="3594" h="2917" extrusionOk="0">
                  <a:moveTo>
                    <a:pt x="1322" y="0"/>
                  </a:moveTo>
                  <a:cubicBezTo>
                    <a:pt x="1023" y="0"/>
                    <a:pt x="772" y="35"/>
                    <a:pt x="672" y="79"/>
                  </a:cubicBezTo>
                  <a:cubicBezTo>
                    <a:pt x="504" y="209"/>
                    <a:pt x="359" y="354"/>
                    <a:pt x="230" y="514"/>
                  </a:cubicBezTo>
                  <a:cubicBezTo>
                    <a:pt x="123" y="720"/>
                    <a:pt x="47" y="933"/>
                    <a:pt x="1" y="1162"/>
                  </a:cubicBezTo>
                  <a:lnTo>
                    <a:pt x="1252" y="2916"/>
                  </a:lnTo>
                  <a:lnTo>
                    <a:pt x="2045" y="1688"/>
                  </a:lnTo>
                  <a:lnTo>
                    <a:pt x="2335" y="1513"/>
                  </a:lnTo>
                  <a:lnTo>
                    <a:pt x="3593" y="2359"/>
                  </a:lnTo>
                  <a:cubicBezTo>
                    <a:pt x="3593" y="2359"/>
                    <a:pt x="3151" y="842"/>
                    <a:pt x="2686" y="376"/>
                  </a:cubicBezTo>
                  <a:cubicBezTo>
                    <a:pt x="2399" y="90"/>
                    <a:pt x="1800" y="0"/>
                    <a:pt x="1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6736812" y="2287259"/>
              <a:ext cx="603748" cy="491965"/>
            </a:xfrm>
            <a:custGeom>
              <a:avLst/>
              <a:gdLst/>
              <a:ahLst/>
              <a:cxnLst/>
              <a:rect l="l" t="t" r="r" b="b"/>
              <a:pathLst>
                <a:path w="3700" h="3015" extrusionOk="0">
                  <a:moveTo>
                    <a:pt x="1376" y="96"/>
                  </a:moveTo>
                  <a:cubicBezTo>
                    <a:pt x="1842" y="96"/>
                    <a:pt x="2424" y="180"/>
                    <a:pt x="2700" y="452"/>
                  </a:cubicBezTo>
                  <a:cubicBezTo>
                    <a:pt x="3082" y="834"/>
                    <a:pt x="3440" y="1917"/>
                    <a:pt x="3562" y="2290"/>
                  </a:cubicBezTo>
                  <a:lnTo>
                    <a:pt x="2418" y="1520"/>
                  </a:lnTo>
                  <a:cubicBezTo>
                    <a:pt x="2411" y="1516"/>
                    <a:pt x="2401" y="1514"/>
                    <a:pt x="2391" y="1514"/>
                  </a:cubicBezTo>
                  <a:cubicBezTo>
                    <a:pt x="2382" y="1514"/>
                    <a:pt x="2372" y="1516"/>
                    <a:pt x="2365" y="1520"/>
                  </a:cubicBezTo>
                  <a:lnTo>
                    <a:pt x="2075" y="1695"/>
                  </a:lnTo>
                  <a:cubicBezTo>
                    <a:pt x="2067" y="1703"/>
                    <a:pt x="2060" y="1703"/>
                    <a:pt x="2060" y="1711"/>
                  </a:cubicBezTo>
                  <a:lnTo>
                    <a:pt x="1305" y="2878"/>
                  </a:lnTo>
                  <a:lnTo>
                    <a:pt x="100" y="1200"/>
                  </a:lnTo>
                  <a:cubicBezTo>
                    <a:pt x="145" y="986"/>
                    <a:pt x="222" y="780"/>
                    <a:pt x="321" y="590"/>
                  </a:cubicBezTo>
                  <a:cubicBezTo>
                    <a:pt x="443" y="437"/>
                    <a:pt x="588" y="292"/>
                    <a:pt x="740" y="170"/>
                  </a:cubicBezTo>
                  <a:cubicBezTo>
                    <a:pt x="837" y="129"/>
                    <a:pt x="1084" y="96"/>
                    <a:pt x="1376" y="96"/>
                  </a:cubicBezTo>
                  <a:close/>
                  <a:moveTo>
                    <a:pt x="1394" y="0"/>
                  </a:moveTo>
                  <a:cubicBezTo>
                    <a:pt x="1082" y="0"/>
                    <a:pt x="815" y="39"/>
                    <a:pt x="702" y="86"/>
                  </a:cubicBezTo>
                  <a:lnTo>
                    <a:pt x="694" y="94"/>
                  </a:lnTo>
                  <a:cubicBezTo>
                    <a:pt x="527" y="223"/>
                    <a:pt x="374" y="376"/>
                    <a:pt x="244" y="544"/>
                  </a:cubicBezTo>
                  <a:cubicBezTo>
                    <a:pt x="138" y="750"/>
                    <a:pt x="54" y="971"/>
                    <a:pt x="8" y="1200"/>
                  </a:cubicBezTo>
                  <a:cubicBezTo>
                    <a:pt x="0" y="1215"/>
                    <a:pt x="8" y="1230"/>
                    <a:pt x="16" y="1238"/>
                  </a:cubicBezTo>
                  <a:lnTo>
                    <a:pt x="1266" y="2992"/>
                  </a:lnTo>
                  <a:cubicBezTo>
                    <a:pt x="1282" y="3007"/>
                    <a:pt x="1289" y="3015"/>
                    <a:pt x="1305" y="3015"/>
                  </a:cubicBezTo>
                  <a:lnTo>
                    <a:pt x="1312" y="3007"/>
                  </a:lnTo>
                  <a:cubicBezTo>
                    <a:pt x="1328" y="3007"/>
                    <a:pt x="1343" y="3000"/>
                    <a:pt x="1350" y="2984"/>
                  </a:cubicBezTo>
                  <a:lnTo>
                    <a:pt x="2128" y="1764"/>
                  </a:lnTo>
                  <a:lnTo>
                    <a:pt x="2388" y="1612"/>
                  </a:lnTo>
                  <a:lnTo>
                    <a:pt x="3616" y="2443"/>
                  </a:lnTo>
                  <a:cubicBezTo>
                    <a:pt x="3623" y="2451"/>
                    <a:pt x="3633" y="2454"/>
                    <a:pt x="3643" y="2454"/>
                  </a:cubicBezTo>
                  <a:cubicBezTo>
                    <a:pt x="3654" y="2454"/>
                    <a:pt x="3665" y="2451"/>
                    <a:pt x="3677" y="2443"/>
                  </a:cubicBezTo>
                  <a:cubicBezTo>
                    <a:pt x="3692" y="2435"/>
                    <a:pt x="3700" y="2412"/>
                    <a:pt x="3692" y="2390"/>
                  </a:cubicBezTo>
                  <a:cubicBezTo>
                    <a:pt x="3677" y="2336"/>
                    <a:pt x="3242" y="857"/>
                    <a:pt x="2777" y="391"/>
                  </a:cubicBezTo>
                  <a:cubicBezTo>
                    <a:pt x="2479" y="94"/>
                    <a:pt x="1881" y="0"/>
                    <a:pt x="13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7064142" y="1316869"/>
              <a:ext cx="173129" cy="290121"/>
            </a:xfrm>
            <a:custGeom>
              <a:avLst/>
              <a:gdLst/>
              <a:ahLst/>
              <a:cxnLst/>
              <a:rect l="l" t="t" r="r" b="b"/>
              <a:pathLst>
                <a:path w="1061" h="1778" extrusionOk="0">
                  <a:moveTo>
                    <a:pt x="267" y="0"/>
                  </a:moveTo>
                  <a:lnTo>
                    <a:pt x="0" y="69"/>
                  </a:lnTo>
                  <a:lnTo>
                    <a:pt x="877" y="1777"/>
                  </a:lnTo>
                  <a:cubicBezTo>
                    <a:pt x="877" y="1777"/>
                    <a:pt x="1060" y="1121"/>
                    <a:pt x="992" y="824"/>
                  </a:cubicBezTo>
                  <a:cubicBezTo>
                    <a:pt x="931" y="526"/>
                    <a:pt x="267" y="0"/>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7056636" y="1307568"/>
              <a:ext cx="188141" cy="306927"/>
            </a:xfrm>
            <a:custGeom>
              <a:avLst/>
              <a:gdLst/>
              <a:ahLst/>
              <a:cxnLst/>
              <a:rect l="l" t="t" r="r" b="b"/>
              <a:pathLst>
                <a:path w="1153" h="1881" extrusionOk="0">
                  <a:moveTo>
                    <a:pt x="298" y="111"/>
                  </a:moveTo>
                  <a:cubicBezTo>
                    <a:pt x="489" y="263"/>
                    <a:pt x="939" y="667"/>
                    <a:pt x="992" y="896"/>
                  </a:cubicBezTo>
                  <a:cubicBezTo>
                    <a:pt x="1038" y="1102"/>
                    <a:pt x="954" y="1499"/>
                    <a:pt x="908" y="1697"/>
                  </a:cubicBezTo>
                  <a:lnTo>
                    <a:pt x="115" y="156"/>
                  </a:lnTo>
                  <a:lnTo>
                    <a:pt x="298" y="111"/>
                  </a:lnTo>
                  <a:close/>
                  <a:moveTo>
                    <a:pt x="311" y="1"/>
                  </a:moveTo>
                  <a:cubicBezTo>
                    <a:pt x="307" y="1"/>
                    <a:pt x="302" y="2"/>
                    <a:pt x="298" y="4"/>
                  </a:cubicBezTo>
                  <a:lnTo>
                    <a:pt x="39" y="72"/>
                  </a:lnTo>
                  <a:cubicBezTo>
                    <a:pt x="23" y="72"/>
                    <a:pt x="8" y="80"/>
                    <a:pt x="1" y="95"/>
                  </a:cubicBezTo>
                  <a:cubicBezTo>
                    <a:pt x="1" y="111"/>
                    <a:pt x="1" y="126"/>
                    <a:pt x="1" y="141"/>
                  </a:cubicBezTo>
                  <a:lnTo>
                    <a:pt x="878" y="1857"/>
                  </a:lnTo>
                  <a:cubicBezTo>
                    <a:pt x="885" y="1872"/>
                    <a:pt x="908" y="1880"/>
                    <a:pt x="923" y="1880"/>
                  </a:cubicBezTo>
                  <a:lnTo>
                    <a:pt x="931" y="1880"/>
                  </a:lnTo>
                  <a:cubicBezTo>
                    <a:pt x="946" y="1880"/>
                    <a:pt x="962" y="1865"/>
                    <a:pt x="969" y="1842"/>
                  </a:cubicBezTo>
                  <a:cubicBezTo>
                    <a:pt x="977" y="1819"/>
                    <a:pt x="1152" y="1186"/>
                    <a:pt x="1084" y="873"/>
                  </a:cubicBezTo>
                  <a:cubicBezTo>
                    <a:pt x="1015" y="553"/>
                    <a:pt x="367" y="34"/>
                    <a:pt x="344" y="11"/>
                  </a:cubicBezTo>
                  <a:cubicBezTo>
                    <a:pt x="333" y="6"/>
                    <a:pt x="322" y="1"/>
                    <a:pt x="3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6550140" y="1274444"/>
              <a:ext cx="776713" cy="1354332"/>
            </a:xfrm>
            <a:custGeom>
              <a:avLst/>
              <a:gdLst/>
              <a:ahLst/>
              <a:cxnLst/>
              <a:rect l="l" t="t" r="r" b="b"/>
              <a:pathLst>
                <a:path w="4760" h="8300" extrusionOk="0">
                  <a:moveTo>
                    <a:pt x="3211" y="1"/>
                  </a:moveTo>
                  <a:cubicBezTo>
                    <a:pt x="2708" y="47"/>
                    <a:pt x="2220" y="207"/>
                    <a:pt x="1785" y="466"/>
                  </a:cubicBezTo>
                  <a:cubicBezTo>
                    <a:pt x="1144" y="878"/>
                    <a:pt x="61" y="1084"/>
                    <a:pt x="153" y="1725"/>
                  </a:cubicBezTo>
                  <a:cubicBezTo>
                    <a:pt x="237" y="2365"/>
                    <a:pt x="618" y="3326"/>
                    <a:pt x="618" y="3326"/>
                  </a:cubicBezTo>
                  <a:cubicBezTo>
                    <a:pt x="153" y="3387"/>
                    <a:pt x="0" y="3624"/>
                    <a:pt x="176" y="4295"/>
                  </a:cubicBezTo>
                  <a:cubicBezTo>
                    <a:pt x="307" y="4795"/>
                    <a:pt x="747" y="4859"/>
                    <a:pt x="963" y="4859"/>
                  </a:cubicBezTo>
                  <a:cubicBezTo>
                    <a:pt x="1036" y="4859"/>
                    <a:pt x="1083" y="4852"/>
                    <a:pt x="1083" y="4852"/>
                  </a:cubicBezTo>
                  <a:cubicBezTo>
                    <a:pt x="1640" y="5225"/>
                    <a:pt x="1816" y="6514"/>
                    <a:pt x="1816" y="6514"/>
                  </a:cubicBezTo>
                  <a:cubicBezTo>
                    <a:pt x="1816" y="6514"/>
                    <a:pt x="1960" y="6774"/>
                    <a:pt x="2044" y="6926"/>
                  </a:cubicBezTo>
                  <a:cubicBezTo>
                    <a:pt x="2136" y="7071"/>
                    <a:pt x="3684" y="8299"/>
                    <a:pt x="3684" y="8299"/>
                  </a:cubicBezTo>
                  <a:lnTo>
                    <a:pt x="3684" y="6308"/>
                  </a:lnTo>
                  <a:cubicBezTo>
                    <a:pt x="3684" y="6308"/>
                    <a:pt x="3702" y="6313"/>
                    <a:pt x="3734" y="6313"/>
                  </a:cubicBezTo>
                  <a:cubicBezTo>
                    <a:pt x="3840" y="6313"/>
                    <a:pt x="4101" y="6259"/>
                    <a:pt x="4348" y="5782"/>
                  </a:cubicBezTo>
                  <a:cubicBezTo>
                    <a:pt x="4676" y="5172"/>
                    <a:pt x="4760" y="4356"/>
                    <a:pt x="4584" y="3479"/>
                  </a:cubicBezTo>
                  <a:cubicBezTo>
                    <a:pt x="4409" y="2602"/>
                    <a:pt x="3211" y="1"/>
                    <a:pt x="3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6553893" y="1265796"/>
              <a:ext cx="780466" cy="1370323"/>
            </a:xfrm>
            <a:custGeom>
              <a:avLst/>
              <a:gdLst/>
              <a:ahLst/>
              <a:cxnLst/>
              <a:rect l="l" t="t" r="r" b="b"/>
              <a:pathLst>
                <a:path w="4783" h="8398" extrusionOk="0">
                  <a:moveTo>
                    <a:pt x="3158" y="107"/>
                  </a:moveTo>
                  <a:cubicBezTo>
                    <a:pt x="3295" y="397"/>
                    <a:pt x="4355" y="2731"/>
                    <a:pt x="4515" y="3539"/>
                  </a:cubicBezTo>
                  <a:cubicBezTo>
                    <a:pt x="4683" y="4394"/>
                    <a:pt x="4607" y="5202"/>
                    <a:pt x="4287" y="5812"/>
                  </a:cubicBezTo>
                  <a:cubicBezTo>
                    <a:pt x="4047" y="6274"/>
                    <a:pt x="3802" y="6318"/>
                    <a:pt x="3708" y="6318"/>
                  </a:cubicBezTo>
                  <a:cubicBezTo>
                    <a:pt x="3686" y="6318"/>
                    <a:pt x="3672" y="6316"/>
                    <a:pt x="3669" y="6316"/>
                  </a:cubicBezTo>
                  <a:cubicBezTo>
                    <a:pt x="3654" y="6316"/>
                    <a:pt x="3638" y="6316"/>
                    <a:pt x="3631" y="6323"/>
                  </a:cubicBezTo>
                  <a:cubicBezTo>
                    <a:pt x="3615" y="6331"/>
                    <a:pt x="3608" y="6346"/>
                    <a:pt x="3608" y="6361"/>
                  </a:cubicBezTo>
                  <a:lnTo>
                    <a:pt x="3608" y="8253"/>
                  </a:lnTo>
                  <a:cubicBezTo>
                    <a:pt x="2990" y="7757"/>
                    <a:pt x="2121" y="7048"/>
                    <a:pt x="2060" y="6949"/>
                  </a:cubicBezTo>
                  <a:cubicBezTo>
                    <a:pt x="1983" y="6819"/>
                    <a:pt x="1854" y="6598"/>
                    <a:pt x="1831" y="6552"/>
                  </a:cubicBezTo>
                  <a:cubicBezTo>
                    <a:pt x="1815" y="6430"/>
                    <a:pt x="1632" y="5240"/>
                    <a:pt x="1083" y="4867"/>
                  </a:cubicBezTo>
                  <a:cubicBezTo>
                    <a:pt x="1078" y="4861"/>
                    <a:pt x="1069" y="4856"/>
                    <a:pt x="1058" y="4856"/>
                  </a:cubicBezTo>
                  <a:cubicBezTo>
                    <a:pt x="1054" y="4856"/>
                    <a:pt x="1050" y="4857"/>
                    <a:pt x="1045" y="4859"/>
                  </a:cubicBezTo>
                  <a:cubicBezTo>
                    <a:pt x="1040" y="4859"/>
                    <a:pt x="996" y="4865"/>
                    <a:pt x="931" y="4865"/>
                  </a:cubicBezTo>
                  <a:cubicBezTo>
                    <a:pt x="729" y="4865"/>
                    <a:pt x="320" y="4808"/>
                    <a:pt x="199" y="4340"/>
                  </a:cubicBezTo>
                  <a:cubicBezTo>
                    <a:pt x="99" y="3982"/>
                    <a:pt x="99" y="3753"/>
                    <a:pt x="199" y="3616"/>
                  </a:cubicBezTo>
                  <a:cubicBezTo>
                    <a:pt x="267" y="3517"/>
                    <a:pt x="397" y="3456"/>
                    <a:pt x="595" y="3433"/>
                  </a:cubicBezTo>
                  <a:cubicBezTo>
                    <a:pt x="610" y="3433"/>
                    <a:pt x="626" y="3425"/>
                    <a:pt x="633" y="3410"/>
                  </a:cubicBezTo>
                  <a:cubicBezTo>
                    <a:pt x="641" y="3394"/>
                    <a:pt x="641" y="3379"/>
                    <a:pt x="633" y="3372"/>
                  </a:cubicBezTo>
                  <a:cubicBezTo>
                    <a:pt x="626" y="3356"/>
                    <a:pt x="252" y="2403"/>
                    <a:pt x="168" y="1770"/>
                  </a:cubicBezTo>
                  <a:cubicBezTo>
                    <a:pt x="115" y="1350"/>
                    <a:pt x="610" y="1129"/>
                    <a:pt x="1137" y="893"/>
                  </a:cubicBezTo>
                  <a:cubicBezTo>
                    <a:pt x="1358" y="794"/>
                    <a:pt x="1571" y="687"/>
                    <a:pt x="1785" y="565"/>
                  </a:cubicBezTo>
                  <a:cubicBezTo>
                    <a:pt x="2204" y="313"/>
                    <a:pt x="2670" y="161"/>
                    <a:pt x="3158" y="107"/>
                  </a:cubicBezTo>
                  <a:close/>
                  <a:moveTo>
                    <a:pt x="3188" y="0"/>
                  </a:moveTo>
                  <a:cubicBezTo>
                    <a:pt x="2670" y="54"/>
                    <a:pt x="2174" y="214"/>
                    <a:pt x="1732" y="481"/>
                  </a:cubicBezTo>
                  <a:cubicBezTo>
                    <a:pt x="1526" y="603"/>
                    <a:pt x="1312" y="710"/>
                    <a:pt x="1099" y="801"/>
                  </a:cubicBezTo>
                  <a:cubicBezTo>
                    <a:pt x="565" y="1045"/>
                    <a:pt x="8" y="1297"/>
                    <a:pt x="76" y="1785"/>
                  </a:cubicBezTo>
                  <a:cubicBezTo>
                    <a:pt x="153" y="2334"/>
                    <a:pt x="443" y="3128"/>
                    <a:pt x="526" y="3349"/>
                  </a:cubicBezTo>
                  <a:cubicBezTo>
                    <a:pt x="321" y="3379"/>
                    <a:pt x="191" y="3448"/>
                    <a:pt x="115" y="3562"/>
                  </a:cubicBezTo>
                  <a:cubicBezTo>
                    <a:pt x="8" y="3722"/>
                    <a:pt x="0" y="3967"/>
                    <a:pt x="107" y="4363"/>
                  </a:cubicBezTo>
                  <a:cubicBezTo>
                    <a:pt x="244" y="4886"/>
                    <a:pt x="701" y="4957"/>
                    <a:pt x="931" y="4957"/>
                  </a:cubicBezTo>
                  <a:cubicBezTo>
                    <a:pt x="983" y="4957"/>
                    <a:pt x="1023" y="4953"/>
                    <a:pt x="1045" y="4950"/>
                  </a:cubicBezTo>
                  <a:cubicBezTo>
                    <a:pt x="1564" y="5324"/>
                    <a:pt x="1739" y="6560"/>
                    <a:pt x="1739" y="6575"/>
                  </a:cubicBezTo>
                  <a:cubicBezTo>
                    <a:pt x="1739" y="6583"/>
                    <a:pt x="1739" y="6583"/>
                    <a:pt x="1747" y="6590"/>
                  </a:cubicBezTo>
                  <a:cubicBezTo>
                    <a:pt x="1747" y="6590"/>
                    <a:pt x="1892" y="6857"/>
                    <a:pt x="1976" y="7002"/>
                  </a:cubicBezTo>
                  <a:cubicBezTo>
                    <a:pt x="2067" y="7147"/>
                    <a:pt x="3471" y="8261"/>
                    <a:pt x="3623" y="8390"/>
                  </a:cubicBezTo>
                  <a:cubicBezTo>
                    <a:pt x="3631" y="8390"/>
                    <a:pt x="3646" y="8398"/>
                    <a:pt x="3654" y="8398"/>
                  </a:cubicBezTo>
                  <a:cubicBezTo>
                    <a:pt x="3661" y="8398"/>
                    <a:pt x="3669" y="8398"/>
                    <a:pt x="3676" y="8390"/>
                  </a:cubicBezTo>
                  <a:cubicBezTo>
                    <a:pt x="3692" y="8383"/>
                    <a:pt x="3699" y="8367"/>
                    <a:pt x="3699" y="8352"/>
                  </a:cubicBezTo>
                  <a:lnTo>
                    <a:pt x="3699" y="6415"/>
                  </a:lnTo>
                  <a:cubicBezTo>
                    <a:pt x="3829" y="6415"/>
                    <a:pt x="4111" y="6354"/>
                    <a:pt x="4371" y="5858"/>
                  </a:cubicBezTo>
                  <a:cubicBezTo>
                    <a:pt x="4706" y="5233"/>
                    <a:pt x="4782" y="4394"/>
                    <a:pt x="4607" y="3517"/>
                  </a:cubicBezTo>
                  <a:cubicBezTo>
                    <a:pt x="4432" y="2647"/>
                    <a:pt x="3280" y="138"/>
                    <a:pt x="3234" y="31"/>
                  </a:cubicBezTo>
                  <a:cubicBezTo>
                    <a:pt x="3226" y="16"/>
                    <a:pt x="3204" y="0"/>
                    <a:pt x="31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7057941" y="2267679"/>
              <a:ext cx="92194" cy="160725"/>
            </a:xfrm>
            <a:custGeom>
              <a:avLst/>
              <a:gdLst/>
              <a:ahLst/>
              <a:cxnLst/>
              <a:rect l="l" t="t" r="r" b="b"/>
              <a:pathLst>
                <a:path w="565" h="985" extrusionOk="0">
                  <a:moveTo>
                    <a:pt x="0" y="0"/>
                  </a:moveTo>
                  <a:lnTo>
                    <a:pt x="534" y="984"/>
                  </a:lnTo>
                  <a:lnTo>
                    <a:pt x="565"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7050435" y="2260662"/>
              <a:ext cx="108348" cy="175084"/>
            </a:xfrm>
            <a:custGeom>
              <a:avLst/>
              <a:gdLst/>
              <a:ahLst/>
              <a:cxnLst/>
              <a:rect l="l" t="t" r="r" b="b"/>
              <a:pathLst>
                <a:path w="664" h="1073" extrusionOk="0">
                  <a:moveTo>
                    <a:pt x="153" y="135"/>
                  </a:moveTo>
                  <a:lnTo>
                    <a:pt x="565" y="295"/>
                  </a:lnTo>
                  <a:lnTo>
                    <a:pt x="542" y="852"/>
                  </a:lnTo>
                  <a:lnTo>
                    <a:pt x="153" y="135"/>
                  </a:lnTo>
                  <a:close/>
                  <a:moveTo>
                    <a:pt x="42" y="0"/>
                  </a:moveTo>
                  <a:cubicBezTo>
                    <a:pt x="30" y="0"/>
                    <a:pt x="20" y="4"/>
                    <a:pt x="16" y="13"/>
                  </a:cubicBezTo>
                  <a:cubicBezTo>
                    <a:pt x="0" y="28"/>
                    <a:pt x="0" y="51"/>
                    <a:pt x="8" y="66"/>
                  </a:cubicBezTo>
                  <a:lnTo>
                    <a:pt x="534" y="1050"/>
                  </a:lnTo>
                  <a:cubicBezTo>
                    <a:pt x="550" y="1065"/>
                    <a:pt x="565" y="1073"/>
                    <a:pt x="580" y="1073"/>
                  </a:cubicBezTo>
                  <a:lnTo>
                    <a:pt x="588" y="1073"/>
                  </a:lnTo>
                  <a:cubicBezTo>
                    <a:pt x="611" y="1073"/>
                    <a:pt x="626" y="1050"/>
                    <a:pt x="626" y="1027"/>
                  </a:cubicBezTo>
                  <a:lnTo>
                    <a:pt x="656" y="264"/>
                  </a:lnTo>
                  <a:cubicBezTo>
                    <a:pt x="664" y="249"/>
                    <a:pt x="649" y="226"/>
                    <a:pt x="633" y="219"/>
                  </a:cubicBezTo>
                  <a:lnTo>
                    <a:pt x="69" y="5"/>
                  </a:lnTo>
                  <a:cubicBezTo>
                    <a:pt x="60" y="2"/>
                    <a:pt x="50"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6426943" y="1182741"/>
              <a:ext cx="743099" cy="708985"/>
            </a:xfrm>
            <a:custGeom>
              <a:avLst/>
              <a:gdLst/>
              <a:ahLst/>
              <a:cxnLst/>
              <a:rect l="l" t="t" r="r" b="b"/>
              <a:pathLst>
                <a:path w="4554" h="4345" extrusionOk="0">
                  <a:moveTo>
                    <a:pt x="3558" y="0"/>
                  </a:moveTo>
                  <a:cubicBezTo>
                    <a:pt x="2910" y="0"/>
                    <a:pt x="1080" y="780"/>
                    <a:pt x="549" y="1615"/>
                  </a:cubicBezTo>
                  <a:cubicBezTo>
                    <a:pt x="0" y="2492"/>
                    <a:pt x="115" y="2897"/>
                    <a:pt x="527" y="3423"/>
                  </a:cubicBezTo>
                  <a:cubicBezTo>
                    <a:pt x="931" y="3949"/>
                    <a:pt x="1312" y="4094"/>
                    <a:pt x="1312" y="4094"/>
                  </a:cubicBezTo>
                  <a:cubicBezTo>
                    <a:pt x="1312" y="4094"/>
                    <a:pt x="1425" y="4345"/>
                    <a:pt x="1652" y="4345"/>
                  </a:cubicBezTo>
                  <a:cubicBezTo>
                    <a:pt x="1682" y="4345"/>
                    <a:pt x="1713" y="4340"/>
                    <a:pt x="1747" y="4331"/>
                  </a:cubicBezTo>
                  <a:cubicBezTo>
                    <a:pt x="2044" y="4239"/>
                    <a:pt x="1693" y="4102"/>
                    <a:pt x="1549" y="3919"/>
                  </a:cubicBezTo>
                  <a:cubicBezTo>
                    <a:pt x="1396" y="3743"/>
                    <a:pt x="1808" y="3240"/>
                    <a:pt x="1838" y="2775"/>
                  </a:cubicBezTo>
                  <a:cubicBezTo>
                    <a:pt x="1869" y="2317"/>
                    <a:pt x="1427" y="2401"/>
                    <a:pt x="1373" y="2111"/>
                  </a:cubicBezTo>
                  <a:cubicBezTo>
                    <a:pt x="1316" y="1841"/>
                    <a:pt x="1921" y="1518"/>
                    <a:pt x="2288" y="1518"/>
                  </a:cubicBezTo>
                  <a:cubicBezTo>
                    <a:pt x="2315" y="1518"/>
                    <a:pt x="2341" y="1520"/>
                    <a:pt x="2365" y="1524"/>
                  </a:cubicBezTo>
                  <a:cubicBezTo>
                    <a:pt x="2715" y="1585"/>
                    <a:pt x="2395" y="1844"/>
                    <a:pt x="2395" y="1844"/>
                  </a:cubicBezTo>
                  <a:cubicBezTo>
                    <a:pt x="2921" y="1722"/>
                    <a:pt x="3425" y="1516"/>
                    <a:pt x="3882" y="1234"/>
                  </a:cubicBezTo>
                  <a:cubicBezTo>
                    <a:pt x="4554" y="792"/>
                    <a:pt x="4203" y="98"/>
                    <a:pt x="3646" y="6"/>
                  </a:cubicBezTo>
                  <a:cubicBezTo>
                    <a:pt x="3620" y="2"/>
                    <a:pt x="3590" y="0"/>
                    <a:pt x="35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6418132" y="1175071"/>
              <a:ext cx="717154" cy="724323"/>
            </a:xfrm>
            <a:custGeom>
              <a:avLst/>
              <a:gdLst/>
              <a:ahLst/>
              <a:cxnLst/>
              <a:rect l="l" t="t" r="r" b="b"/>
              <a:pathLst>
                <a:path w="4395" h="4439" extrusionOk="0">
                  <a:moveTo>
                    <a:pt x="3608" y="91"/>
                  </a:moveTo>
                  <a:cubicBezTo>
                    <a:pt x="3639" y="91"/>
                    <a:pt x="3662" y="91"/>
                    <a:pt x="3692" y="99"/>
                  </a:cubicBezTo>
                  <a:cubicBezTo>
                    <a:pt x="3959" y="137"/>
                    <a:pt x="4181" y="328"/>
                    <a:pt x="4242" y="587"/>
                  </a:cubicBezTo>
                  <a:cubicBezTo>
                    <a:pt x="4295" y="831"/>
                    <a:pt x="4181" y="1060"/>
                    <a:pt x="3914" y="1235"/>
                  </a:cubicBezTo>
                  <a:cubicBezTo>
                    <a:pt x="3502" y="1495"/>
                    <a:pt x="3052" y="1685"/>
                    <a:pt x="2586" y="1807"/>
                  </a:cubicBezTo>
                  <a:cubicBezTo>
                    <a:pt x="2617" y="1762"/>
                    <a:pt x="2632" y="1708"/>
                    <a:pt x="2625" y="1655"/>
                  </a:cubicBezTo>
                  <a:cubicBezTo>
                    <a:pt x="2609" y="1586"/>
                    <a:pt x="2541" y="1548"/>
                    <a:pt x="2426" y="1525"/>
                  </a:cubicBezTo>
                  <a:cubicBezTo>
                    <a:pt x="2397" y="1520"/>
                    <a:pt x="2366" y="1518"/>
                    <a:pt x="2334" y="1518"/>
                  </a:cubicBezTo>
                  <a:cubicBezTo>
                    <a:pt x="2065" y="1518"/>
                    <a:pt x="1686" y="1679"/>
                    <a:pt x="1496" y="1876"/>
                  </a:cubicBezTo>
                  <a:cubicBezTo>
                    <a:pt x="1412" y="1945"/>
                    <a:pt x="1366" y="2059"/>
                    <a:pt x="1374" y="2166"/>
                  </a:cubicBezTo>
                  <a:cubicBezTo>
                    <a:pt x="1412" y="2288"/>
                    <a:pt x="1496" y="2387"/>
                    <a:pt x="1610" y="2433"/>
                  </a:cubicBezTo>
                  <a:cubicBezTo>
                    <a:pt x="1740" y="2509"/>
                    <a:pt x="1862" y="2585"/>
                    <a:pt x="1847" y="2829"/>
                  </a:cubicBezTo>
                  <a:cubicBezTo>
                    <a:pt x="1816" y="3043"/>
                    <a:pt x="1747" y="3256"/>
                    <a:pt x="1656" y="3447"/>
                  </a:cubicBezTo>
                  <a:cubicBezTo>
                    <a:pt x="1542" y="3691"/>
                    <a:pt x="1465" y="3882"/>
                    <a:pt x="1557" y="3996"/>
                  </a:cubicBezTo>
                  <a:cubicBezTo>
                    <a:pt x="1610" y="4057"/>
                    <a:pt x="1664" y="4103"/>
                    <a:pt x="1732" y="4149"/>
                  </a:cubicBezTo>
                  <a:cubicBezTo>
                    <a:pt x="1770" y="4187"/>
                    <a:pt x="1869" y="4263"/>
                    <a:pt x="1869" y="4294"/>
                  </a:cubicBezTo>
                  <a:cubicBezTo>
                    <a:pt x="1869" y="4294"/>
                    <a:pt x="1862" y="4309"/>
                    <a:pt x="1786" y="4332"/>
                  </a:cubicBezTo>
                  <a:cubicBezTo>
                    <a:pt x="1756" y="4341"/>
                    <a:pt x="1728" y="4345"/>
                    <a:pt x="1702" y="4345"/>
                  </a:cubicBezTo>
                  <a:cubicBezTo>
                    <a:pt x="1512" y="4345"/>
                    <a:pt x="1411" y="4133"/>
                    <a:pt x="1404" y="4126"/>
                  </a:cubicBezTo>
                  <a:cubicBezTo>
                    <a:pt x="1404" y="4111"/>
                    <a:pt x="1397" y="4103"/>
                    <a:pt x="1381" y="4095"/>
                  </a:cubicBezTo>
                  <a:cubicBezTo>
                    <a:pt x="1374" y="4095"/>
                    <a:pt x="1015" y="3958"/>
                    <a:pt x="611" y="3439"/>
                  </a:cubicBezTo>
                  <a:cubicBezTo>
                    <a:pt x="207" y="2928"/>
                    <a:pt x="108" y="2524"/>
                    <a:pt x="642" y="1685"/>
                  </a:cubicBezTo>
                  <a:cubicBezTo>
                    <a:pt x="1160" y="869"/>
                    <a:pt x="2983" y="91"/>
                    <a:pt x="3608" y="91"/>
                  </a:cubicBezTo>
                  <a:close/>
                  <a:moveTo>
                    <a:pt x="3610" y="0"/>
                  </a:moveTo>
                  <a:cubicBezTo>
                    <a:pt x="2947" y="0"/>
                    <a:pt x="1108" y="778"/>
                    <a:pt x="565" y="1632"/>
                  </a:cubicBezTo>
                  <a:cubicBezTo>
                    <a:pt x="1" y="2517"/>
                    <a:pt x="115" y="2959"/>
                    <a:pt x="535" y="3501"/>
                  </a:cubicBezTo>
                  <a:cubicBezTo>
                    <a:pt x="901" y="3973"/>
                    <a:pt x="1244" y="4141"/>
                    <a:pt x="1328" y="4179"/>
                  </a:cubicBezTo>
                  <a:cubicBezTo>
                    <a:pt x="1397" y="4332"/>
                    <a:pt x="1542" y="4431"/>
                    <a:pt x="1702" y="4439"/>
                  </a:cubicBezTo>
                  <a:cubicBezTo>
                    <a:pt x="1740" y="4439"/>
                    <a:pt x="1778" y="4439"/>
                    <a:pt x="1816" y="4423"/>
                  </a:cubicBezTo>
                  <a:cubicBezTo>
                    <a:pt x="1869" y="4408"/>
                    <a:pt x="1938" y="4393"/>
                    <a:pt x="1961" y="4309"/>
                  </a:cubicBezTo>
                  <a:cubicBezTo>
                    <a:pt x="1976" y="4233"/>
                    <a:pt x="1885" y="4164"/>
                    <a:pt x="1786" y="4080"/>
                  </a:cubicBezTo>
                  <a:cubicBezTo>
                    <a:pt x="1732" y="4042"/>
                    <a:pt x="1679" y="3989"/>
                    <a:pt x="1633" y="3943"/>
                  </a:cubicBezTo>
                  <a:cubicBezTo>
                    <a:pt x="1572" y="3874"/>
                    <a:pt x="1648" y="3684"/>
                    <a:pt x="1732" y="3493"/>
                  </a:cubicBezTo>
                  <a:cubicBezTo>
                    <a:pt x="1839" y="3287"/>
                    <a:pt x="1908" y="3066"/>
                    <a:pt x="1931" y="2837"/>
                  </a:cubicBezTo>
                  <a:cubicBezTo>
                    <a:pt x="1953" y="2539"/>
                    <a:pt x="1786" y="2433"/>
                    <a:pt x="1656" y="2356"/>
                  </a:cubicBezTo>
                  <a:cubicBezTo>
                    <a:pt x="1564" y="2303"/>
                    <a:pt x="1488" y="2257"/>
                    <a:pt x="1465" y="2151"/>
                  </a:cubicBezTo>
                  <a:cubicBezTo>
                    <a:pt x="1465" y="2074"/>
                    <a:pt x="1496" y="1998"/>
                    <a:pt x="1564" y="1945"/>
                  </a:cubicBezTo>
                  <a:cubicBezTo>
                    <a:pt x="1736" y="1766"/>
                    <a:pt x="2093" y="1619"/>
                    <a:pt x="2335" y="1619"/>
                  </a:cubicBezTo>
                  <a:cubicBezTo>
                    <a:pt x="2362" y="1619"/>
                    <a:pt x="2387" y="1620"/>
                    <a:pt x="2411" y="1624"/>
                  </a:cubicBezTo>
                  <a:cubicBezTo>
                    <a:pt x="2480" y="1632"/>
                    <a:pt x="2525" y="1655"/>
                    <a:pt x="2533" y="1685"/>
                  </a:cubicBezTo>
                  <a:cubicBezTo>
                    <a:pt x="2541" y="1731"/>
                    <a:pt x="2472" y="1815"/>
                    <a:pt x="2419" y="1861"/>
                  </a:cubicBezTo>
                  <a:cubicBezTo>
                    <a:pt x="2396" y="1876"/>
                    <a:pt x="2396" y="1899"/>
                    <a:pt x="2403" y="1922"/>
                  </a:cubicBezTo>
                  <a:cubicBezTo>
                    <a:pt x="2410" y="1934"/>
                    <a:pt x="2426" y="1947"/>
                    <a:pt x="2444" y="1947"/>
                  </a:cubicBezTo>
                  <a:cubicBezTo>
                    <a:pt x="2448" y="1947"/>
                    <a:pt x="2453" y="1946"/>
                    <a:pt x="2457" y="1945"/>
                  </a:cubicBezTo>
                  <a:cubicBezTo>
                    <a:pt x="2983" y="1823"/>
                    <a:pt x="3494" y="1609"/>
                    <a:pt x="3959" y="1327"/>
                  </a:cubicBezTo>
                  <a:cubicBezTo>
                    <a:pt x="4257" y="1128"/>
                    <a:pt x="4394" y="854"/>
                    <a:pt x="4341" y="579"/>
                  </a:cubicBezTo>
                  <a:cubicBezTo>
                    <a:pt x="4264" y="274"/>
                    <a:pt x="4013" y="53"/>
                    <a:pt x="3708" y="7"/>
                  </a:cubicBezTo>
                  <a:cubicBezTo>
                    <a:pt x="3679" y="3"/>
                    <a:pt x="3646" y="0"/>
                    <a:pt x="3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6893624" y="1919304"/>
              <a:ext cx="91868" cy="73428"/>
            </a:xfrm>
            <a:custGeom>
              <a:avLst/>
              <a:gdLst/>
              <a:ahLst/>
              <a:cxnLst/>
              <a:rect l="l" t="t" r="r" b="b"/>
              <a:pathLst>
                <a:path w="563" h="450" extrusionOk="0">
                  <a:moveTo>
                    <a:pt x="497" y="1"/>
                  </a:moveTo>
                  <a:cubicBezTo>
                    <a:pt x="486" y="1"/>
                    <a:pt x="476" y="5"/>
                    <a:pt x="466" y="15"/>
                  </a:cubicBezTo>
                  <a:lnTo>
                    <a:pt x="23" y="366"/>
                  </a:lnTo>
                  <a:cubicBezTo>
                    <a:pt x="8" y="381"/>
                    <a:pt x="0" y="412"/>
                    <a:pt x="16" y="427"/>
                  </a:cubicBezTo>
                  <a:cubicBezTo>
                    <a:pt x="23" y="442"/>
                    <a:pt x="39" y="450"/>
                    <a:pt x="54" y="450"/>
                  </a:cubicBezTo>
                  <a:cubicBezTo>
                    <a:pt x="69" y="450"/>
                    <a:pt x="77" y="442"/>
                    <a:pt x="84" y="434"/>
                  </a:cubicBezTo>
                  <a:lnTo>
                    <a:pt x="527" y="84"/>
                  </a:lnTo>
                  <a:cubicBezTo>
                    <a:pt x="562" y="54"/>
                    <a:pt x="533" y="1"/>
                    <a:pt x="4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6930991" y="1958302"/>
              <a:ext cx="266465" cy="58089"/>
            </a:xfrm>
            <a:custGeom>
              <a:avLst/>
              <a:gdLst/>
              <a:ahLst/>
              <a:cxnLst/>
              <a:rect l="l" t="t" r="r" b="b"/>
              <a:pathLst>
                <a:path w="1633" h="356" extrusionOk="0">
                  <a:moveTo>
                    <a:pt x="61" y="0"/>
                  </a:moveTo>
                  <a:cubicBezTo>
                    <a:pt x="27" y="0"/>
                    <a:pt x="1" y="45"/>
                    <a:pt x="31" y="81"/>
                  </a:cubicBezTo>
                  <a:cubicBezTo>
                    <a:pt x="251" y="257"/>
                    <a:pt x="529" y="356"/>
                    <a:pt x="808" y="356"/>
                  </a:cubicBezTo>
                  <a:cubicBezTo>
                    <a:pt x="818" y="356"/>
                    <a:pt x="829" y="356"/>
                    <a:pt x="839" y="356"/>
                  </a:cubicBezTo>
                  <a:cubicBezTo>
                    <a:pt x="1106" y="348"/>
                    <a:pt x="1365" y="287"/>
                    <a:pt x="1602" y="173"/>
                  </a:cubicBezTo>
                  <a:cubicBezTo>
                    <a:pt x="1625" y="165"/>
                    <a:pt x="1632" y="134"/>
                    <a:pt x="1625" y="112"/>
                  </a:cubicBezTo>
                  <a:cubicBezTo>
                    <a:pt x="1614" y="95"/>
                    <a:pt x="1595" y="82"/>
                    <a:pt x="1577" y="82"/>
                  </a:cubicBezTo>
                  <a:cubicBezTo>
                    <a:pt x="1570" y="82"/>
                    <a:pt x="1563" y="84"/>
                    <a:pt x="1556" y="89"/>
                  </a:cubicBezTo>
                  <a:cubicBezTo>
                    <a:pt x="1279" y="215"/>
                    <a:pt x="1038" y="260"/>
                    <a:pt x="836" y="260"/>
                  </a:cubicBezTo>
                  <a:cubicBezTo>
                    <a:pt x="369" y="260"/>
                    <a:pt x="108" y="23"/>
                    <a:pt x="92" y="12"/>
                  </a:cubicBezTo>
                  <a:cubicBezTo>
                    <a:pt x="82" y="4"/>
                    <a:pt x="71"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6974558" y="1993874"/>
              <a:ext cx="173292" cy="84034"/>
            </a:xfrm>
            <a:custGeom>
              <a:avLst/>
              <a:gdLst/>
              <a:ahLst/>
              <a:cxnLst/>
              <a:rect l="l" t="t" r="r" b="b"/>
              <a:pathLst>
                <a:path w="1062" h="515" extrusionOk="0">
                  <a:moveTo>
                    <a:pt x="0" y="0"/>
                  </a:moveTo>
                  <a:lnTo>
                    <a:pt x="0" y="0"/>
                  </a:lnTo>
                  <a:cubicBezTo>
                    <a:pt x="130" y="252"/>
                    <a:pt x="366" y="427"/>
                    <a:pt x="641" y="496"/>
                  </a:cubicBezTo>
                  <a:cubicBezTo>
                    <a:pt x="689" y="509"/>
                    <a:pt x="730" y="514"/>
                    <a:pt x="764" y="514"/>
                  </a:cubicBezTo>
                  <a:cubicBezTo>
                    <a:pt x="1061" y="514"/>
                    <a:pt x="877" y="92"/>
                    <a:pt x="877" y="92"/>
                  </a:cubicBezTo>
                  <a:cubicBezTo>
                    <a:pt x="877" y="92"/>
                    <a:pt x="229"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6965747" y="1985879"/>
              <a:ext cx="178187" cy="100188"/>
            </a:xfrm>
            <a:custGeom>
              <a:avLst/>
              <a:gdLst/>
              <a:ahLst/>
              <a:cxnLst/>
              <a:rect l="l" t="t" r="r" b="b"/>
              <a:pathLst>
                <a:path w="1092" h="614" extrusionOk="0">
                  <a:moveTo>
                    <a:pt x="153" y="126"/>
                  </a:moveTo>
                  <a:lnTo>
                    <a:pt x="153" y="126"/>
                  </a:lnTo>
                  <a:cubicBezTo>
                    <a:pt x="397" y="164"/>
                    <a:pt x="649" y="187"/>
                    <a:pt x="893" y="187"/>
                  </a:cubicBezTo>
                  <a:cubicBezTo>
                    <a:pt x="924" y="263"/>
                    <a:pt x="962" y="415"/>
                    <a:pt x="916" y="484"/>
                  </a:cubicBezTo>
                  <a:cubicBezTo>
                    <a:pt x="893" y="507"/>
                    <a:pt x="859" y="515"/>
                    <a:pt x="821" y="515"/>
                  </a:cubicBezTo>
                  <a:cubicBezTo>
                    <a:pt x="783" y="515"/>
                    <a:pt x="741" y="507"/>
                    <a:pt x="702" y="499"/>
                  </a:cubicBezTo>
                  <a:cubicBezTo>
                    <a:pt x="481" y="446"/>
                    <a:pt x="291" y="316"/>
                    <a:pt x="153" y="126"/>
                  </a:cubicBezTo>
                  <a:close/>
                  <a:moveTo>
                    <a:pt x="53" y="1"/>
                  </a:moveTo>
                  <a:cubicBezTo>
                    <a:pt x="38" y="1"/>
                    <a:pt x="27" y="8"/>
                    <a:pt x="16" y="19"/>
                  </a:cubicBezTo>
                  <a:cubicBezTo>
                    <a:pt x="1" y="34"/>
                    <a:pt x="1" y="49"/>
                    <a:pt x="8" y="72"/>
                  </a:cubicBezTo>
                  <a:cubicBezTo>
                    <a:pt x="146" y="331"/>
                    <a:pt x="390" y="522"/>
                    <a:pt x="680" y="591"/>
                  </a:cubicBezTo>
                  <a:cubicBezTo>
                    <a:pt x="725" y="606"/>
                    <a:pt x="771" y="614"/>
                    <a:pt x="817" y="614"/>
                  </a:cubicBezTo>
                  <a:cubicBezTo>
                    <a:pt x="878" y="614"/>
                    <a:pt x="939" y="591"/>
                    <a:pt x="985" y="545"/>
                  </a:cubicBezTo>
                  <a:cubicBezTo>
                    <a:pt x="1091" y="408"/>
                    <a:pt x="985" y="148"/>
                    <a:pt x="969" y="118"/>
                  </a:cubicBezTo>
                  <a:cubicBezTo>
                    <a:pt x="962" y="103"/>
                    <a:pt x="947" y="87"/>
                    <a:pt x="924" y="87"/>
                  </a:cubicBezTo>
                  <a:cubicBezTo>
                    <a:pt x="924" y="87"/>
                    <a:pt x="291" y="87"/>
                    <a:pt x="69" y="4"/>
                  </a:cubicBezTo>
                  <a:cubicBezTo>
                    <a:pt x="63" y="1"/>
                    <a:pt x="58"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6848751" y="1671281"/>
              <a:ext cx="51237" cy="83055"/>
            </a:xfrm>
            <a:custGeom>
              <a:avLst/>
              <a:gdLst/>
              <a:ahLst/>
              <a:cxnLst/>
              <a:rect l="l" t="t" r="r" b="b"/>
              <a:pathLst>
                <a:path w="314" h="509" extrusionOk="0">
                  <a:moveTo>
                    <a:pt x="91" y="0"/>
                  </a:moveTo>
                  <a:cubicBezTo>
                    <a:pt x="86" y="0"/>
                    <a:pt x="82" y="1"/>
                    <a:pt x="77" y="2"/>
                  </a:cubicBezTo>
                  <a:cubicBezTo>
                    <a:pt x="16" y="25"/>
                    <a:pt x="1" y="154"/>
                    <a:pt x="47" y="292"/>
                  </a:cubicBezTo>
                  <a:cubicBezTo>
                    <a:pt x="88" y="416"/>
                    <a:pt x="160" y="509"/>
                    <a:pt x="219" y="509"/>
                  </a:cubicBezTo>
                  <a:cubicBezTo>
                    <a:pt x="225" y="509"/>
                    <a:pt x="231" y="507"/>
                    <a:pt x="237" y="505"/>
                  </a:cubicBezTo>
                  <a:cubicBezTo>
                    <a:pt x="298" y="482"/>
                    <a:pt x="314" y="353"/>
                    <a:pt x="268" y="215"/>
                  </a:cubicBezTo>
                  <a:cubicBezTo>
                    <a:pt x="225" y="88"/>
                    <a:pt x="150"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7097756" y="1601280"/>
              <a:ext cx="49932" cy="82076"/>
            </a:xfrm>
            <a:custGeom>
              <a:avLst/>
              <a:gdLst/>
              <a:ahLst/>
              <a:cxnLst/>
              <a:rect l="l" t="t" r="r" b="b"/>
              <a:pathLst>
                <a:path w="306" h="503" extrusionOk="0">
                  <a:moveTo>
                    <a:pt x="88" y="0"/>
                  </a:moveTo>
                  <a:cubicBezTo>
                    <a:pt x="82" y="0"/>
                    <a:pt x="75" y="1"/>
                    <a:pt x="69" y="4"/>
                  </a:cubicBezTo>
                  <a:cubicBezTo>
                    <a:pt x="8" y="19"/>
                    <a:pt x="0" y="149"/>
                    <a:pt x="38" y="286"/>
                  </a:cubicBezTo>
                  <a:cubicBezTo>
                    <a:pt x="80" y="410"/>
                    <a:pt x="152" y="503"/>
                    <a:pt x="211" y="503"/>
                  </a:cubicBezTo>
                  <a:cubicBezTo>
                    <a:pt x="217" y="503"/>
                    <a:pt x="223" y="502"/>
                    <a:pt x="229" y="500"/>
                  </a:cubicBezTo>
                  <a:cubicBezTo>
                    <a:pt x="290" y="477"/>
                    <a:pt x="305" y="355"/>
                    <a:pt x="260" y="217"/>
                  </a:cubicBezTo>
                  <a:cubicBezTo>
                    <a:pt x="219" y="87"/>
                    <a:pt x="147" y="0"/>
                    <a:pt x="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6736812" y="1587247"/>
              <a:ext cx="311338" cy="228768"/>
            </a:xfrm>
            <a:custGeom>
              <a:avLst/>
              <a:gdLst/>
              <a:ahLst/>
              <a:cxnLst/>
              <a:rect l="l" t="t" r="r" b="b"/>
              <a:pathLst>
                <a:path w="1908" h="1402" extrusionOk="0">
                  <a:moveTo>
                    <a:pt x="1465" y="97"/>
                  </a:moveTo>
                  <a:cubicBezTo>
                    <a:pt x="1526" y="97"/>
                    <a:pt x="1587" y="136"/>
                    <a:pt x="1610" y="197"/>
                  </a:cubicBezTo>
                  <a:lnTo>
                    <a:pt x="1778" y="715"/>
                  </a:lnTo>
                  <a:cubicBezTo>
                    <a:pt x="1808" y="799"/>
                    <a:pt x="1762" y="883"/>
                    <a:pt x="1686" y="906"/>
                  </a:cubicBezTo>
                  <a:lnTo>
                    <a:pt x="489" y="1302"/>
                  </a:lnTo>
                  <a:cubicBezTo>
                    <a:pt x="474" y="1307"/>
                    <a:pt x="459" y="1309"/>
                    <a:pt x="444" y="1309"/>
                  </a:cubicBezTo>
                  <a:cubicBezTo>
                    <a:pt x="382" y="1309"/>
                    <a:pt x="324" y="1271"/>
                    <a:pt x="305" y="1203"/>
                  </a:cubicBezTo>
                  <a:lnTo>
                    <a:pt x="130" y="685"/>
                  </a:lnTo>
                  <a:cubicBezTo>
                    <a:pt x="122" y="647"/>
                    <a:pt x="122" y="608"/>
                    <a:pt x="138" y="570"/>
                  </a:cubicBezTo>
                  <a:cubicBezTo>
                    <a:pt x="161" y="540"/>
                    <a:pt x="191" y="509"/>
                    <a:pt x="229" y="502"/>
                  </a:cubicBezTo>
                  <a:lnTo>
                    <a:pt x="1419" y="105"/>
                  </a:lnTo>
                  <a:cubicBezTo>
                    <a:pt x="1434" y="97"/>
                    <a:pt x="1450" y="97"/>
                    <a:pt x="1465" y="97"/>
                  </a:cubicBezTo>
                  <a:close/>
                  <a:moveTo>
                    <a:pt x="1466" y="0"/>
                  </a:moveTo>
                  <a:cubicBezTo>
                    <a:pt x="1441" y="0"/>
                    <a:pt x="1414" y="4"/>
                    <a:pt x="1389" y="13"/>
                  </a:cubicBezTo>
                  <a:lnTo>
                    <a:pt x="199" y="410"/>
                  </a:lnTo>
                  <a:cubicBezTo>
                    <a:pt x="69" y="448"/>
                    <a:pt x="0" y="586"/>
                    <a:pt x="46" y="715"/>
                  </a:cubicBezTo>
                  <a:lnTo>
                    <a:pt x="214" y="1234"/>
                  </a:lnTo>
                  <a:cubicBezTo>
                    <a:pt x="244" y="1333"/>
                    <a:pt x="344" y="1402"/>
                    <a:pt x="443" y="1402"/>
                  </a:cubicBezTo>
                  <a:cubicBezTo>
                    <a:pt x="473" y="1402"/>
                    <a:pt x="496" y="1402"/>
                    <a:pt x="519" y="1394"/>
                  </a:cubicBezTo>
                  <a:lnTo>
                    <a:pt x="1716" y="997"/>
                  </a:lnTo>
                  <a:cubicBezTo>
                    <a:pt x="1839" y="952"/>
                    <a:pt x="1907" y="814"/>
                    <a:pt x="1869" y="692"/>
                  </a:cubicBezTo>
                  <a:lnTo>
                    <a:pt x="1694" y="166"/>
                  </a:lnTo>
                  <a:cubicBezTo>
                    <a:pt x="1663" y="68"/>
                    <a:pt x="156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6993160" y="1570440"/>
              <a:ext cx="85993" cy="38998"/>
            </a:xfrm>
            <a:custGeom>
              <a:avLst/>
              <a:gdLst/>
              <a:ahLst/>
              <a:cxnLst/>
              <a:rect l="l" t="t" r="r" b="b"/>
              <a:pathLst>
                <a:path w="527" h="239" extrusionOk="0">
                  <a:moveTo>
                    <a:pt x="474" y="0"/>
                  </a:moveTo>
                  <a:cubicBezTo>
                    <a:pt x="469" y="0"/>
                    <a:pt x="464" y="1"/>
                    <a:pt x="458" y="2"/>
                  </a:cubicBezTo>
                  <a:lnTo>
                    <a:pt x="39" y="147"/>
                  </a:lnTo>
                  <a:cubicBezTo>
                    <a:pt x="16" y="155"/>
                    <a:pt x="1" y="177"/>
                    <a:pt x="8" y="200"/>
                  </a:cubicBezTo>
                  <a:cubicBezTo>
                    <a:pt x="16" y="223"/>
                    <a:pt x="31" y="239"/>
                    <a:pt x="54" y="239"/>
                  </a:cubicBezTo>
                  <a:lnTo>
                    <a:pt x="69" y="231"/>
                  </a:lnTo>
                  <a:lnTo>
                    <a:pt x="489" y="94"/>
                  </a:lnTo>
                  <a:cubicBezTo>
                    <a:pt x="519" y="86"/>
                    <a:pt x="527" y="55"/>
                    <a:pt x="519" y="33"/>
                  </a:cubicBezTo>
                  <a:cubicBezTo>
                    <a:pt x="513" y="14"/>
                    <a:pt x="496"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6616063" y="1693636"/>
              <a:ext cx="143268" cy="138533"/>
            </a:xfrm>
            <a:custGeom>
              <a:avLst/>
              <a:gdLst/>
              <a:ahLst/>
              <a:cxnLst/>
              <a:rect l="l" t="t" r="r" b="b"/>
              <a:pathLst>
                <a:path w="878" h="849" extrusionOk="0">
                  <a:moveTo>
                    <a:pt x="831" y="0"/>
                  </a:moveTo>
                  <a:cubicBezTo>
                    <a:pt x="819" y="0"/>
                    <a:pt x="805" y="6"/>
                    <a:pt x="794" y="17"/>
                  </a:cubicBezTo>
                  <a:lnTo>
                    <a:pt x="31" y="765"/>
                  </a:lnTo>
                  <a:cubicBezTo>
                    <a:pt x="1" y="795"/>
                    <a:pt x="23" y="849"/>
                    <a:pt x="69" y="849"/>
                  </a:cubicBezTo>
                  <a:cubicBezTo>
                    <a:pt x="77" y="849"/>
                    <a:pt x="92" y="841"/>
                    <a:pt x="100" y="834"/>
                  </a:cubicBezTo>
                  <a:lnTo>
                    <a:pt x="862" y="78"/>
                  </a:lnTo>
                  <a:cubicBezTo>
                    <a:pt x="878" y="63"/>
                    <a:pt x="878" y="33"/>
                    <a:pt x="862" y="17"/>
                  </a:cubicBezTo>
                  <a:cubicBezTo>
                    <a:pt x="855" y="6"/>
                    <a:pt x="843" y="0"/>
                    <a:pt x="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7205941" y="1497991"/>
              <a:ext cx="110959" cy="93987"/>
            </a:xfrm>
            <a:custGeom>
              <a:avLst/>
              <a:gdLst/>
              <a:ahLst/>
              <a:cxnLst/>
              <a:rect l="l" t="t" r="r" b="b"/>
              <a:pathLst>
                <a:path w="680" h="576" extrusionOk="0">
                  <a:moveTo>
                    <a:pt x="623" y="1"/>
                  </a:moveTo>
                  <a:cubicBezTo>
                    <a:pt x="613" y="1"/>
                    <a:pt x="603" y="4"/>
                    <a:pt x="596" y="11"/>
                  </a:cubicBezTo>
                  <a:lnTo>
                    <a:pt x="24" y="492"/>
                  </a:lnTo>
                  <a:cubicBezTo>
                    <a:pt x="8" y="507"/>
                    <a:pt x="1" y="538"/>
                    <a:pt x="24" y="560"/>
                  </a:cubicBezTo>
                  <a:cubicBezTo>
                    <a:pt x="31" y="568"/>
                    <a:pt x="47" y="576"/>
                    <a:pt x="54" y="576"/>
                  </a:cubicBezTo>
                  <a:cubicBezTo>
                    <a:pt x="69" y="576"/>
                    <a:pt x="77" y="568"/>
                    <a:pt x="85" y="560"/>
                  </a:cubicBezTo>
                  <a:lnTo>
                    <a:pt x="657" y="88"/>
                  </a:lnTo>
                  <a:cubicBezTo>
                    <a:pt x="672" y="72"/>
                    <a:pt x="680" y="42"/>
                    <a:pt x="657" y="19"/>
                  </a:cubicBezTo>
                  <a:cubicBezTo>
                    <a:pt x="648" y="6"/>
                    <a:pt x="635"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7051740" y="1491790"/>
              <a:ext cx="308727" cy="229584"/>
            </a:xfrm>
            <a:custGeom>
              <a:avLst/>
              <a:gdLst/>
              <a:ahLst/>
              <a:cxnLst/>
              <a:rect l="l" t="t" r="r" b="b"/>
              <a:pathLst>
                <a:path w="1892" h="1407" extrusionOk="0">
                  <a:moveTo>
                    <a:pt x="1464" y="95"/>
                  </a:moveTo>
                  <a:cubicBezTo>
                    <a:pt x="1487" y="95"/>
                    <a:pt x="1503" y="103"/>
                    <a:pt x="1525" y="110"/>
                  </a:cubicBezTo>
                  <a:cubicBezTo>
                    <a:pt x="1564" y="126"/>
                    <a:pt x="1586" y="156"/>
                    <a:pt x="1602" y="194"/>
                  </a:cubicBezTo>
                  <a:lnTo>
                    <a:pt x="1777" y="713"/>
                  </a:lnTo>
                  <a:cubicBezTo>
                    <a:pt x="1800" y="797"/>
                    <a:pt x="1762" y="881"/>
                    <a:pt x="1678" y="904"/>
                  </a:cubicBezTo>
                  <a:lnTo>
                    <a:pt x="488" y="1308"/>
                  </a:lnTo>
                  <a:cubicBezTo>
                    <a:pt x="475" y="1312"/>
                    <a:pt x="461" y="1314"/>
                    <a:pt x="448" y="1314"/>
                  </a:cubicBezTo>
                  <a:cubicBezTo>
                    <a:pt x="384" y="1314"/>
                    <a:pt x="324" y="1272"/>
                    <a:pt x="305" y="1209"/>
                  </a:cubicBezTo>
                  <a:lnTo>
                    <a:pt x="130" y="690"/>
                  </a:lnTo>
                  <a:cubicBezTo>
                    <a:pt x="114" y="652"/>
                    <a:pt x="122" y="614"/>
                    <a:pt x="137" y="576"/>
                  </a:cubicBezTo>
                  <a:cubicBezTo>
                    <a:pt x="153" y="545"/>
                    <a:pt x="183" y="515"/>
                    <a:pt x="221" y="507"/>
                  </a:cubicBezTo>
                  <a:lnTo>
                    <a:pt x="1419" y="103"/>
                  </a:lnTo>
                  <a:cubicBezTo>
                    <a:pt x="1434" y="103"/>
                    <a:pt x="1449" y="95"/>
                    <a:pt x="1464" y="95"/>
                  </a:cubicBezTo>
                  <a:close/>
                  <a:moveTo>
                    <a:pt x="1457" y="1"/>
                  </a:moveTo>
                  <a:cubicBezTo>
                    <a:pt x="1434" y="1"/>
                    <a:pt x="1411" y="4"/>
                    <a:pt x="1388" y="11"/>
                  </a:cubicBezTo>
                  <a:lnTo>
                    <a:pt x="198" y="408"/>
                  </a:lnTo>
                  <a:cubicBezTo>
                    <a:pt x="69" y="454"/>
                    <a:pt x="0" y="591"/>
                    <a:pt x="38" y="713"/>
                  </a:cubicBezTo>
                  <a:lnTo>
                    <a:pt x="214" y="1239"/>
                  </a:lnTo>
                  <a:cubicBezTo>
                    <a:pt x="244" y="1338"/>
                    <a:pt x="336" y="1407"/>
                    <a:pt x="442" y="1407"/>
                  </a:cubicBezTo>
                  <a:cubicBezTo>
                    <a:pt x="473" y="1407"/>
                    <a:pt x="496" y="1399"/>
                    <a:pt x="526" y="1392"/>
                  </a:cubicBezTo>
                  <a:lnTo>
                    <a:pt x="1716" y="1003"/>
                  </a:lnTo>
                  <a:cubicBezTo>
                    <a:pt x="1777" y="980"/>
                    <a:pt x="1823" y="934"/>
                    <a:pt x="1853" y="881"/>
                  </a:cubicBezTo>
                  <a:cubicBezTo>
                    <a:pt x="1884" y="820"/>
                    <a:pt x="1892" y="759"/>
                    <a:pt x="1869" y="698"/>
                  </a:cubicBezTo>
                  <a:lnTo>
                    <a:pt x="1693" y="171"/>
                  </a:lnTo>
                  <a:cubicBezTo>
                    <a:pt x="1656" y="66"/>
                    <a:pt x="1558" y="1"/>
                    <a:pt x="1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6770427" y="1548575"/>
              <a:ext cx="182266" cy="94477"/>
            </a:xfrm>
            <a:custGeom>
              <a:avLst/>
              <a:gdLst/>
              <a:ahLst/>
              <a:cxnLst/>
              <a:rect l="l" t="t" r="r" b="b"/>
              <a:pathLst>
                <a:path w="1117" h="579" extrusionOk="0">
                  <a:moveTo>
                    <a:pt x="895" y="1"/>
                  </a:moveTo>
                  <a:cubicBezTo>
                    <a:pt x="382" y="1"/>
                    <a:pt x="52" y="404"/>
                    <a:pt x="31" y="418"/>
                  </a:cubicBezTo>
                  <a:cubicBezTo>
                    <a:pt x="0" y="464"/>
                    <a:pt x="8" y="525"/>
                    <a:pt x="46" y="556"/>
                  </a:cubicBezTo>
                  <a:cubicBezTo>
                    <a:pt x="69" y="571"/>
                    <a:pt x="84" y="578"/>
                    <a:pt x="107" y="578"/>
                  </a:cubicBezTo>
                  <a:cubicBezTo>
                    <a:pt x="138" y="578"/>
                    <a:pt x="160" y="563"/>
                    <a:pt x="183" y="540"/>
                  </a:cubicBezTo>
                  <a:cubicBezTo>
                    <a:pt x="183" y="540"/>
                    <a:pt x="471" y="192"/>
                    <a:pt x="890" y="192"/>
                  </a:cubicBezTo>
                  <a:cubicBezTo>
                    <a:pt x="918" y="192"/>
                    <a:pt x="947" y="194"/>
                    <a:pt x="977" y="197"/>
                  </a:cubicBezTo>
                  <a:cubicBezTo>
                    <a:pt x="981" y="198"/>
                    <a:pt x="986" y="198"/>
                    <a:pt x="990" y="198"/>
                  </a:cubicBezTo>
                  <a:cubicBezTo>
                    <a:pt x="1100" y="198"/>
                    <a:pt x="1117" y="21"/>
                    <a:pt x="999" y="6"/>
                  </a:cubicBezTo>
                  <a:cubicBezTo>
                    <a:pt x="964" y="3"/>
                    <a:pt x="929"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7032975" y="1487548"/>
              <a:ext cx="144573" cy="55968"/>
            </a:xfrm>
            <a:custGeom>
              <a:avLst/>
              <a:gdLst/>
              <a:ahLst/>
              <a:cxnLst/>
              <a:rect l="l" t="t" r="r" b="b"/>
              <a:pathLst>
                <a:path w="886" h="343" extrusionOk="0">
                  <a:moveTo>
                    <a:pt x="536" y="1"/>
                  </a:moveTo>
                  <a:cubicBezTo>
                    <a:pt x="217" y="1"/>
                    <a:pt x="45" y="168"/>
                    <a:pt x="39" y="174"/>
                  </a:cubicBezTo>
                  <a:cubicBezTo>
                    <a:pt x="1" y="213"/>
                    <a:pt x="1" y="274"/>
                    <a:pt x="39" y="312"/>
                  </a:cubicBezTo>
                  <a:cubicBezTo>
                    <a:pt x="54" y="327"/>
                    <a:pt x="85" y="342"/>
                    <a:pt x="107" y="342"/>
                  </a:cubicBezTo>
                  <a:cubicBezTo>
                    <a:pt x="130" y="342"/>
                    <a:pt x="153" y="327"/>
                    <a:pt x="176" y="312"/>
                  </a:cubicBezTo>
                  <a:cubicBezTo>
                    <a:pt x="176" y="312"/>
                    <a:pt x="301" y="192"/>
                    <a:pt x="543" y="192"/>
                  </a:cubicBezTo>
                  <a:cubicBezTo>
                    <a:pt x="606" y="192"/>
                    <a:pt x="677" y="200"/>
                    <a:pt x="756" y="220"/>
                  </a:cubicBezTo>
                  <a:cubicBezTo>
                    <a:pt x="761" y="221"/>
                    <a:pt x="767" y="222"/>
                    <a:pt x="773" y="222"/>
                  </a:cubicBezTo>
                  <a:cubicBezTo>
                    <a:pt x="814" y="222"/>
                    <a:pt x="857" y="198"/>
                    <a:pt x="870" y="152"/>
                  </a:cubicBezTo>
                  <a:cubicBezTo>
                    <a:pt x="885" y="98"/>
                    <a:pt x="855" y="45"/>
                    <a:pt x="801" y="37"/>
                  </a:cubicBezTo>
                  <a:cubicBezTo>
                    <a:pt x="704" y="11"/>
                    <a:pt x="616" y="1"/>
                    <a:pt x="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7064142" y="1617923"/>
              <a:ext cx="143268" cy="303501"/>
            </a:xfrm>
            <a:custGeom>
              <a:avLst/>
              <a:gdLst/>
              <a:ahLst/>
              <a:cxnLst/>
              <a:rect l="l" t="t" r="r" b="b"/>
              <a:pathLst>
                <a:path w="878" h="1860" extrusionOk="0">
                  <a:moveTo>
                    <a:pt x="0" y="1"/>
                  </a:moveTo>
                  <a:lnTo>
                    <a:pt x="122" y="1809"/>
                  </a:lnTo>
                  <a:cubicBezTo>
                    <a:pt x="122" y="1809"/>
                    <a:pt x="380" y="1859"/>
                    <a:pt x="579" y="1859"/>
                  </a:cubicBezTo>
                  <a:cubicBezTo>
                    <a:pt x="678" y="1859"/>
                    <a:pt x="763" y="1847"/>
                    <a:pt x="794" y="1809"/>
                  </a:cubicBezTo>
                  <a:cubicBezTo>
                    <a:pt x="877" y="169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7054514" y="1609112"/>
              <a:ext cx="159096" cy="320144"/>
            </a:xfrm>
            <a:custGeom>
              <a:avLst/>
              <a:gdLst/>
              <a:ahLst/>
              <a:cxnLst/>
              <a:rect l="l" t="t" r="r" b="b"/>
              <a:pathLst>
                <a:path w="975" h="1962" extrusionOk="0">
                  <a:moveTo>
                    <a:pt x="66" y="1"/>
                  </a:moveTo>
                  <a:cubicBezTo>
                    <a:pt x="33" y="1"/>
                    <a:pt x="0" y="34"/>
                    <a:pt x="21" y="70"/>
                  </a:cubicBezTo>
                  <a:cubicBezTo>
                    <a:pt x="425" y="856"/>
                    <a:pt x="830" y="1740"/>
                    <a:pt x="814" y="1832"/>
                  </a:cubicBezTo>
                  <a:cubicBezTo>
                    <a:pt x="795" y="1855"/>
                    <a:pt x="726" y="1865"/>
                    <a:pt x="632" y="1865"/>
                  </a:cubicBezTo>
                  <a:cubicBezTo>
                    <a:pt x="508" y="1865"/>
                    <a:pt x="341" y="1847"/>
                    <a:pt x="189" y="1817"/>
                  </a:cubicBezTo>
                  <a:cubicBezTo>
                    <a:pt x="185" y="1816"/>
                    <a:pt x="180" y="1815"/>
                    <a:pt x="177" y="1815"/>
                  </a:cubicBezTo>
                  <a:cubicBezTo>
                    <a:pt x="125" y="1815"/>
                    <a:pt x="110" y="1901"/>
                    <a:pt x="174" y="1908"/>
                  </a:cubicBezTo>
                  <a:cubicBezTo>
                    <a:pt x="319" y="1939"/>
                    <a:pt x="471" y="1962"/>
                    <a:pt x="624" y="1962"/>
                  </a:cubicBezTo>
                  <a:cubicBezTo>
                    <a:pt x="746" y="1962"/>
                    <a:pt x="853" y="1946"/>
                    <a:pt x="891" y="1893"/>
                  </a:cubicBezTo>
                  <a:cubicBezTo>
                    <a:pt x="975" y="1771"/>
                    <a:pt x="509" y="810"/>
                    <a:pt x="105" y="24"/>
                  </a:cubicBezTo>
                  <a:cubicBezTo>
                    <a:pt x="95" y="8"/>
                    <a:pt x="81"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6029938" y="2704493"/>
              <a:ext cx="557732" cy="1017870"/>
            </a:xfrm>
            <a:custGeom>
              <a:avLst/>
              <a:gdLst/>
              <a:ahLst/>
              <a:cxnLst/>
              <a:rect l="l" t="t" r="r" b="b"/>
              <a:pathLst>
                <a:path w="3418" h="6238" extrusionOk="0">
                  <a:moveTo>
                    <a:pt x="2166" y="0"/>
                  </a:moveTo>
                  <a:cubicBezTo>
                    <a:pt x="2166" y="0"/>
                    <a:pt x="1671" y="0"/>
                    <a:pt x="1518" y="435"/>
                  </a:cubicBezTo>
                  <a:cubicBezTo>
                    <a:pt x="1373" y="877"/>
                    <a:pt x="0" y="5873"/>
                    <a:pt x="145" y="6018"/>
                  </a:cubicBezTo>
                  <a:cubicBezTo>
                    <a:pt x="265" y="6138"/>
                    <a:pt x="1554" y="6237"/>
                    <a:pt x="2109" y="6237"/>
                  </a:cubicBezTo>
                  <a:cubicBezTo>
                    <a:pt x="2223" y="6237"/>
                    <a:pt x="2306" y="6233"/>
                    <a:pt x="2342" y="6224"/>
                  </a:cubicBezTo>
                  <a:cubicBezTo>
                    <a:pt x="2548" y="6163"/>
                    <a:pt x="3417" y="2807"/>
                    <a:pt x="3417" y="2807"/>
                  </a:cubicBezTo>
                  <a:lnTo>
                    <a:pt x="2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6017374" y="2696987"/>
              <a:ext cx="578945" cy="1033698"/>
            </a:xfrm>
            <a:custGeom>
              <a:avLst/>
              <a:gdLst/>
              <a:ahLst/>
              <a:cxnLst/>
              <a:rect l="l" t="t" r="r" b="b"/>
              <a:pathLst>
                <a:path w="3548" h="6335" extrusionOk="0">
                  <a:moveTo>
                    <a:pt x="2243" y="1"/>
                  </a:moveTo>
                  <a:cubicBezTo>
                    <a:pt x="2236" y="1"/>
                    <a:pt x="1709" y="8"/>
                    <a:pt x="1549" y="473"/>
                  </a:cubicBezTo>
                  <a:cubicBezTo>
                    <a:pt x="1534" y="519"/>
                    <a:pt x="1" y="5904"/>
                    <a:pt x="192" y="6095"/>
                  </a:cubicBezTo>
                  <a:cubicBezTo>
                    <a:pt x="321" y="6232"/>
                    <a:pt x="1572" y="6331"/>
                    <a:pt x="2152" y="6331"/>
                  </a:cubicBezTo>
                  <a:cubicBezTo>
                    <a:pt x="2179" y="6333"/>
                    <a:pt x="2205" y="6334"/>
                    <a:pt x="2232" y="6334"/>
                  </a:cubicBezTo>
                  <a:cubicBezTo>
                    <a:pt x="2297" y="6334"/>
                    <a:pt x="2362" y="6329"/>
                    <a:pt x="2426" y="6323"/>
                  </a:cubicBezTo>
                  <a:cubicBezTo>
                    <a:pt x="2640" y="6262"/>
                    <a:pt x="3281" y="3883"/>
                    <a:pt x="3548" y="2868"/>
                  </a:cubicBezTo>
                  <a:cubicBezTo>
                    <a:pt x="3548" y="2846"/>
                    <a:pt x="3532" y="2815"/>
                    <a:pt x="3509" y="2807"/>
                  </a:cubicBezTo>
                  <a:cubicBezTo>
                    <a:pt x="3505" y="2806"/>
                    <a:pt x="3501" y="2805"/>
                    <a:pt x="3497" y="2805"/>
                  </a:cubicBezTo>
                  <a:cubicBezTo>
                    <a:pt x="3477" y="2805"/>
                    <a:pt x="3455" y="2820"/>
                    <a:pt x="3448" y="2846"/>
                  </a:cubicBezTo>
                  <a:cubicBezTo>
                    <a:pt x="3120" y="4096"/>
                    <a:pt x="2548" y="6133"/>
                    <a:pt x="2403" y="6232"/>
                  </a:cubicBezTo>
                  <a:cubicBezTo>
                    <a:pt x="2371" y="6240"/>
                    <a:pt x="2298" y="6244"/>
                    <a:pt x="2198" y="6244"/>
                  </a:cubicBezTo>
                  <a:cubicBezTo>
                    <a:pt x="1671" y="6244"/>
                    <a:pt x="395" y="6137"/>
                    <a:pt x="260" y="6041"/>
                  </a:cubicBezTo>
                  <a:cubicBezTo>
                    <a:pt x="192" y="5736"/>
                    <a:pt x="1442" y="1099"/>
                    <a:pt x="1641" y="504"/>
                  </a:cubicBezTo>
                  <a:cubicBezTo>
                    <a:pt x="1778" y="100"/>
                    <a:pt x="2220" y="100"/>
                    <a:pt x="2243" y="100"/>
                  </a:cubicBezTo>
                  <a:cubicBezTo>
                    <a:pt x="2266" y="100"/>
                    <a:pt x="2289" y="77"/>
                    <a:pt x="2289" y="46"/>
                  </a:cubicBezTo>
                  <a:cubicBezTo>
                    <a:pt x="2289" y="23"/>
                    <a:pt x="2266" y="1"/>
                    <a:pt x="2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6010031" y="3542387"/>
              <a:ext cx="511554" cy="441218"/>
            </a:xfrm>
            <a:custGeom>
              <a:avLst/>
              <a:gdLst/>
              <a:ahLst/>
              <a:cxnLst/>
              <a:rect l="l" t="t" r="r" b="b"/>
              <a:pathLst>
                <a:path w="3135" h="2704" extrusionOk="0">
                  <a:moveTo>
                    <a:pt x="1893" y="0"/>
                  </a:moveTo>
                  <a:cubicBezTo>
                    <a:pt x="1513" y="0"/>
                    <a:pt x="1114" y="104"/>
                    <a:pt x="824" y="326"/>
                  </a:cubicBezTo>
                  <a:cubicBezTo>
                    <a:pt x="328" y="708"/>
                    <a:pt x="244" y="616"/>
                    <a:pt x="122" y="1348"/>
                  </a:cubicBezTo>
                  <a:cubicBezTo>
                    <a:pt x="0" y="2088"/>
                    <a:pt x="504" y="2546"/>
                    <a:pt x="915" y="2637"/>
                  </a:cubicBezTo>
                  <a:cubicBezTo>
                    <a:pt x="1072" y="2670"/>
                    <a:pt x="1223" y="2704"/>
                    <a:pt x="1376" y="2704"/>
                  </a:cubicBezTo>
                  <a:cubicBezTo>
                    <a:pt x="1618" y="2704"/>
                    <a:pt x="1868" y="2620"/>
                    <a:pt x="2166" y="2317"/>
                  </a:cubicBezTo>
                  <a:cubicBezTo>
                    <a:pt x="2662" y="1821"/>
                    <a:pt x="3013" y="967"/>
                    <a:pt x="3013" y="967"/>
                  </a:cubicBezTo>
                  <a:cubicBezTo>
                    <a:pt x="3013" y="967"/>
                    <a:pt x="3135" y="387"/>
                    <a:pt x="2632" y="151"/>
                  </a:cubicBezTo>
                  <a:cubicBezTo>
                    <a:pt x="2425" y="53"/>
                    <a:pt x="2164" y="0"/>
                    <a:pt x="1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6001220" y="3536023"/>
              <a:ext cx="527871" cy="455414"/>
            </a:xfrm>
            <a:custGeom>
              <a:avLst/>
              <a:gdLst/>
              <a:ahLst/>
              <a:cxnLst/>
              <a:rect l="l" t="t" r="r" b="b"/>
              <a:pathLst>
                <a:path w="3235" h="2791" extrusionOk="0">
                  <a:moveTo>
                    <a:pt x="1993" y="90"/>
                  </a:moveTo>
                  <a:cubicBezTo>
                    <a:pt x="2228" y="90"/>
                    <a:pt x="2456" y="143"/>
                    <a:pt x="2670" y="236"/>
                  </a:cubicBezTo>
                  <a:cubicBezTo>
                    <a:pt x="3113" y="442"/>
                    <a:pt x="3036" y="937"/>
                    <a:pt x="3021" y="998"/>
                  </a:cubicBezTo>
                  <a:cubicBezTo>
                    <a:pt x="2998" y="1059"/>
                    <a:pt x="2655" y="1853"/>
                    <a:pt x="2190" y="2318"/>
                  </a:cubicBezTo>
                  <a:cubicBezTo>
                    <a:pt x="1900" y="2612"/>
                    <a:pt x="1667" y="2697"/>
                    <a:pt x="1435" y="2697"/>
                  </a:cubicBezTo>
                  <a:cubicBezTo>
                    <a:pt x="1294" y="2697"/>
                    <a:pt x="1153" y="2665"/>
                    <a:pt x="1000" y="2631"/>
                  </a:cubicBezTo>
                  <a:lnTo>
                    <a:pt x="977" y="2631"/>
                  </a:lnTo>
                  <a:cubicBezTo>
                    <a:pt x="596" y="2547"/>
                    <a:pt x="108" y="2112"/>
                    <a:pt x="222" y="1395"/>
                  </a:cubicBezTo>
                  <a:cubicBezTo>
                    <a:pt x="313" y="823"/>
                    <a:pt x="382" y="777"/>
                    <a:pt x="672" y="579"/>
                  </a:cubicBezTo>
                  <a:cubicBezTo>
                    <a:pt x="741" y="533"/>
                    <a:pt x="809" y="480"/>
                    <a:pt x="908" y="403"/>
                  </a:cubicBezTo>
                  <a:cubicBezTo>
                    <a:pt x="1203" y="197"/>
                    <a:pt x="1548" y="90"/>
                    <a:pt x="1908" y="90"/>
                  </a:cubicBezTo>
                  <a:cubicBezTo>
                    <a:pt x="1921" y="90"/>
                    <a:pt x="1933" y="91"/>
                    <a:pt x="1946" y="91"/>
                  </a:cubicBezTo>
                  <a:cubicBezTo>
                    <a:pt x="1962" y="90"/>
                    <a:pt x="1977" y="90"/>
                    <a:pt x="1993" y="90"/>
                  </a:cubicBezTo>
                  <a:close/>
                  <a:moveTo>
                    <a:pt x="1953" y="0"/>
                  </a:moveTo>
                  <a:cubicBezTo>
                    <a:pt x="1567" y="0"/>
                    <a:pt x="1155" y="102"/>
                    <a:pt x="847" y="335"/>
                  </a:cubicBezTo>
                  <a:cubicBezTo>
                    <a:pt x="756" y="403"/>
                    <a:pt x="680" y="457"/>
                    <a:pt x="611" y="503"/>
                  </a:cubicBezTo>
                  <a:cubicBezTo>
                    <a:pt x="321" y="709"/>
                    <a:pt x="230" y="770"/>
                    <a:pt x="130" y="1387"/>
                  </a:cubicBezTo>
                  <a:cubicBezTo>
                    <a:pt x="1" y="2158"/>
                    <a:pt x="542" y="2631"/>
                    <a:pt x="954" y="2722"/>
                  </a:cubicBezTo>
                  <a:lnTo>
                    <a:pt x="985" y="2730"/>
                  </a:lnTo>
                  <a:cubicBezTo>
                    <a:pt x="1130" y="2760"/>
                    <a:pt x="1274" y="2783"/>
                    <a:pt x="1427" y="2791"/>
                  </a:cubicBezTo>
                  <a:cubicBezTo>
                    <a:pt x="1679" y="2791"/>
                    <a:pt x="1938" y="2707"/>
                    <a:pt x="2258" y="2394"/>
                  </a:cubicBezTo>
                  <a:cubicBezTo>
                    <a:pt x="2754" y="1891"/>
                    <a:pt x="3105" y="1067"/>
                    <a:pt x="3120" y="1037"/>
                  </a:cubicBezTo>
                  <a:lnTo>
                    <a:pt x="3120" y="1021"/>
                  </a:lnTo>
                  <a:cubicBezTo>
                    <a:pt x="3120" y="1021"/>
                    <a:pt x="3235" y="403"/>
                    <a:pt x="2708" y="152"/>
                  </a:cubicBezTo>
                  <a:cubicBezTo>
                    <a:pt x="2505" y="55"/>
                    <a:pt x="2236" y="0"/>
                    <a:pt x="1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6847608" y="3193523"/>
              <a:ext cx="843941" cy="1030924"/>
            </a:xfrm>
            <a:custGeom>
              <a:avLst/>
              <a:gdLst/>
              <a:ahLst/>
              <a:cxnLst/>
              <a:rect l="l" t="t" r="r" b="b"/>
              <a:pathLst>
                <a:path w="5172" h="6318" extrusionOk="0">
                  <a:moveTo>
                    <a:pt x="5171" y="1"/>
                  </a:moveTo>
                  <a:cubicBezTo>
                    <a:pt x="5171" y="1"/>
                    <a:pt x="4904" y="207"/>
                    <a:pt x="3417" y="291"/>
                  </a:cubicBezTo>
                  <a:cubicBezTo>
                    <a:pt x="3245" y="301"/>
                    <a:pt x="3079" y="306"/>
                    <a:pt x="2922" y="306"/>
                  </a:cubicBezTo>
                  <a:cubicBezTo>
                    <a:pt x="1713" y="306"/>
                    <a:pt x="961" y="31"/>
                    <a:pt x="961" y="31"/>
                  </a:cubicBezTo>
                  <a:cubicBezTo>
                    <a:pt x="961" y="31"/>
                    <a:pt x="755" y="4501"/>
                    <a:pt x="0" y="6171"/>
                  </a:cubicBezTo>
                  <a:cubicBezTo>
                    <a:pt x="0" y="6171"/>
                    <a:pt x="464" y="6318"/>
                    <a:pt x="1263" y="6318"/>
                  </a:cubicBezTo>
                  <a:cubicBezTo>
                    <a:pt x="1462" y="6318"/>
                    <a:pt x="1683" y="6308"/>
                    <a:pt x="1922" y="6286"/>
                  </a:cubicBezTo>
                  <a:cubicBezTo>
                    <a:pt x="3120" y="6163"/>
                    <a:pt x="4233" y="5523"/>
                    <a:pt x="4233" y="5523"/>
                  </a:cubicBezTo>
                  <a:cubicBezTo>
                    <a:pt x="4233" y="5523"/>
                    <a:pt x="4645" y="3067"/>
                    <a:pt x="4843" y="1869"/>
                  </a:cubicBezTo>
                  <a:cubicBezTo>
                    <a:pt x="5049" y="672"/>
                    <a:pt x="5171" y="1"/>
                    <a:pt x="5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6838797" y="3186670"/>
              <a:ext cx="860259" cy="1044957"/>
            </a:xfrm>
            <a:custGeom>
              <a:avLst/>
              <a:gdLst/>
              <a:ahLst/>
              <a:cxnLst/>
              <a:rect l="l" t="t" r="r" b="b"/>
              <a:pathLst>
                <a:path w="5272" h="6404" extrusionOk="0">
                  <a:moveTo>
                    <a:pt x="5157" y="127"/>
                  </a:moveTo>
                  <a:lnTo>
                    <a:pt x="5157" y="127"/>
                  </a:lnTo>
                  <a:cubicBezTo>
                    <a:pt x="5119" y="348"/>
                    <a:pt x="5012" y="966"/>
                    <a:pt x="4852" y="1904"/>
                  </a:cubicBezTo>
                  <a:cubicBezTo>
                    <a:pt x="4661" y="3033"/>
                    <a:pt x="4287" y="5290"/>
                    <a:pt x="4241" y="5534"/>
                  </a:cubicBezTo>
                  <a:cubicBezTo>
                    <a:pt x="4089" y="5618"/>
                    <a:pt x="3059" y="6175"/>
                    <a:pt x="1976" y="6282"/>
                  </a:cubicBezTo>
                  <a:cubicBezTo>
                    <a:pt x="1746" y="6303"/>
                    <a:pt x="1533" y="6311"/>
                    <a:pt x="1339" y="6311"/>
                  </a:cubicBezTo>
                  <a:cubicBezTo>
                    <a:pt x="691" y="6311"/>
                    <a:pt x="256" y="6216"/>
                    <a:pt x="115" y="6175"/>
                  </a:cubicBezTo>
                  <a:cubicBezTo>
                    <a:pt x="802" y="4596"/>
                    <a:pt x="1030" y="683"/>
                    <a:pt x="1061" y="142"/>
                  </a:cubicBezTo>
                  <a:cubicBezTo>
                    <a:pt x="1681" y="318"/>
                    <a:pt x="2325" y="402"/>
                    <a:pt x="2973" y="402"/>
                  </a:cubicBezTo>
                  <a:cubicBezTo>
                    <a:pt x="3139" y="402"/>
                    <a:pt x="3305" y="397"/>
                    <a:pt x="3471" y="386"/>
                  </a:cubicBezTo>
                  <a:cubicBezTo>
                    <a:pt x="4547" y="317"/>
                    <a:pt x="4989" y="195"/>
                    <a:pt x="5157" y="127"/>
                  </a:cubicBezTo>
                  <a:close/>
                  <a:moveTo>
                    <a:pt x="5222" y="1"/>
                  </a:moveTo>
                  <a:cubicBezTo>
                    <a:pt x="5212" y="1"/>
                    <a:pt x="5203" y="5"/>
                    <a:pt x="5195" y="12"/>
                  </a:cubicBezTo>
                  <a:cubicBezTo>
                    <a:pt x="5187" y="12"/>
                    <a:pt x="4905" y="211"/>
                    <a:pt x="3464" y="295"/>
                  </a:cubicBezTo>
                  <a:cubicBezTo>
                    <a:pt x="3305" y="304"/>
                    <a:pt x="3152" y="308"/>
                    <a:pt x="3006" y="308"/>
                  </a:cubicBezTo>
                  <a:cubicBezTo>
                    <a:pt x="1807" y="308"/>
                    <a:pt x="1037" y="35"/>
                    <a:pt x="1030" y="35"/>
                  </a:cubicBezTo>
                  <a:cubicBezTo>
                    <a:pt x="1023" y="31"/>
                    <a:pt x="1015" y="29"/>
                    <a:pt x="1008" y="29"/>
                  </a:cubicBezTo>
                  <a:cubicBezTo>
                    <a:pt x="1000" y="29"/>
                    <a:pt x="992" y="31"/>
                    <a:pt x="985" y="35"/>
                  </a:cubicBezTo>
                  <a:cubicBezTo>
                    <a:pt x="977" y="43"/>
                    <a:pt x="969" y="58"/>
                    <a:pt x="969" y="73"/>
                  </a:cubicBezTo>
                  <a:cubicBezTo>
                    <a:pt x="962" y="119"/>
                    <a:pt x="756" y="4550"/>
                    <a:pt x="8" y="6190"/>
                  </a:cubicBezTo>
                  <a:cubicBezTo>
                    <a:pt x="1" y="6205"/>
                    <a:pt x="1" y="6213"/>
                    <a:pt x="8" y="6228"/>
                  </a:cubicBezTo>
                  <a:cubicBezTo>
                    <a:pt x="8" y="6244"/>
                    <a:pt x="24" y="6251"/>
                    <a:pt x="39" y="6251"/>
                  </a:cubicBezTo>
                  <a:cubicBezTo>
                    <a:pt x="62" y="6267"/>
                    <a:pt x="519" y="6404"/>
                    <a:pt x="1313" y="6404"/>
                  </a:cubicBezTo>
                  <a:cubicBezTo>
                    <a:pt x="1519" y="6404"/>
                    <a:pt x="1747" y="6396"/>
                    <a:pt x="1984" y="6373"/>
                  </a:cubicBezTo>
                  <a:cubicBezTo>
                    <a:pt x="3181" y="6259"/>
                    <a:pt x="4303" y="5618"/>
                    <a:pt x="4310" y="5611"/>
                  </a:cubicBezTo>
                  <a:cubicBezTo>
                    <a:pt x="4325" y="5603"/>
                    <a:pt x="4333" y="5595"/>
                    <a:pt x="4333" y="5580"/>
                  </a:cubicBezTo>
                  <a:cubicBezTo>
                    <a:pt x="4341" y="5550"/>
                    <a:pt x="4745" y="3109"/>
                    <a:pt x="4951" y="1927"/>
                  </a:cubicBezTo>
                  <a:cubicBezTo>
                    <a:pt x="5149" y="722"/>
                    <a:pt x="5271" y="58"/>
                    <a:pt x="5271" y="58"/>
                  </a:cubicBezTo>
                  <a:cubicBezTo>
                    <a:pt x="5271" y="35"/>
                    <a:pt x="5264" y="20"/>
                    <a:pt x="5248" y="12"/>
                  </a:cubicBezTo>
                  <a:cubicBezTo>
                    <a:pt x="5241" y="5"/>
                    <a:pt x="5231" y="1"/>
                    <a:pt x="5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6130617" y="3624137"/>
              <a:ext cx="1191341" cy="415927"/>
            </a:xfrm>
            <a:custGeom>
              <a:avLst/>
              <a:gdLst/>
              <a:ahLst/>
              <a:cxnLst/>
              <a:rect l="l" t="t" r="r" b="b"/>
              <a:pathLst>
                <a:path w="7301" h="2549" extrusionOk="0">
                  <a:moveTo>
                    <a:pt x="5729" y="1"/>
                  </a:moveTo>
                  <a:cubicBezTo>
                    <a:pt x="5431" y="1"/>
                    <a:pt x="3883" y="1053"/>
                    <a:pt x="3883" y="1053"/>
                  </a:cubicBezTo>
                  <a:lnTo>
                    <a:pt x="3448" y="1053"/>
                  </a:lnTo>
                  <a:cubicBezTo>
                    <a:pt x="3448" y="1053"/>
                    <a:pt x="1748" y="8"/>
                    <a:pt x="1519" y="8"/>
                  </a:cubicBezTo>
                  <a:cubicBezTo>
                    <a:pt x="1282" y="8"/>
                    <a:pt x="581" y="237"/>
                    <a:pt x="291" y="908"/>
                  </a:cubicBezTo>
                  <a:cubicBezTo>
                    <a:pt x="1" y="1580"/>
                    <a:pt x="24" y="1930"/>
                    <a:pt x="405" y="2052"/>
                  </a:cubicBezTo>
                  <a:cubicBezTo>
                    <a:pt x="787" y="2175"/>
                    <a:pt x="3243" y="2403"/>
                    <a:pt x="3532" y="2403"/>
                  </a:cubicBezTo>
                  <a:cubicBezTo>
                    <a:pt x="3830" y="2403"/>
                    <a:pt x="4524" y="2548"/>
                    <a:pt x="4936" y="2548"/>
                  </a:cubicBezTo>
                  <a:cubicBezTo>
                    <a:pt x="5348" y="2548"/>
                    <a:pt x="6423" y="2434"/>
                    <a:pt x="6568" y="2197"/>
                  </a:cubicBezTo>
                  <a:cubicBezTo>
                    <a:pt x="6666" y="2050"/>
                    <a:pt x="6204" y="2032"/>
                    <a:pt x="5837" y="2032"/>
                  </a:cubicBezTo>
                  <a:cubicBezTo>
                    <a:pt x="5721" y="2032"/>
                    <a:pt x="5615" y="2034"/>
                    <a:pt x="5538" y="2034"/>
                  </a:cubicBezTo>
                  <a:cubicBezTo>
                    <a:pt x="5480" y="2034"/>
                    <a:pt x="5439" y="2033"/>
                    <a:pt x="5424" y="2030"/>
                  </a:cubicBezTo>
                  <a:cubicBezTo>
                    <a:pt x="5332" y="1999"/>
                    <a:pt x="6522" y="1770"/>
                    <a:pt x="6682" y="1732"/>
                  </a:cubicBezTo>
                  <a:cubicBezTo>
                    <a:pt x="6843" y="1694"/>
                    <a:pt x="7064" y="1473"/>
                    <a:pt x="6743" y="1381"/>
                  </a:cubicBezTo>
                  <a:cubicBezTo>
                    <a:pt x="6743" y="1381"/>
                    <a:pt x="7300" y="1122"/>
                    <a:pt x="6949" y="886"/>
                  </a:cubicBezTo>
                  <a:lnTo>
                    <a:pt x="5325" y="596"/>
                  </a:lnTo>
                  <a:lnTo>
                    <a:pt x="5828" y="489"/>
                  </a:lnTo>
                  <a:cubicBezTo>
                    <a:pt x="5828" y="489"/>
                    <a:pt x="6289" y="612"/>
                    <a:pt x="6620" y="612"/>
                  </a:cubicBezTo>
                  <a:cubicBezTo>
                    <a:pt x="6810" y="612"/>
                    <a:pt x="6958" y="571"/>
                    <a:pt x="6949" y="443"/>
                  </a:cubicBezTo>
                  <a:cubicBezTo>
                    <a:pt x="6949" y="298"/>
                    <a:pt x="6019" y="1"/>
                    <a:pt x="5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6130617" y="3616794"/>
              <a:ext cx="1161480" cy="430612"/>
            </a:xfrm>
            <a:custGeom>
              <a:avLst/>
              <a:gdLst/>
              <a:ahLst/>
              <a:cxnLst/>
              <a:rect l="l" t="t" r="r" b="b"/>
              <a:pathLst>
                <a:path w="7118" h="2639" extrusionOk="0">
                  <a:moveTo>
                    <a:pt x="1519" y="92"/>
                  </a:moveTo>
                  <a:cubicBezTo>
                    <a:pt x="1679" y="92"/>
                    <a:pt x="2770" y="732"/>
                    <a:pt x="3433" y="1144"/>
                  </a:cubicBezTo>
                  <a:cubicBezTo>
                    <a:pt x="3441" y="1152"/>
                    <a:pt x="3448" y="1152"/>
                    <a:pt x="3456" y="1152"/>
                  </a:cubicBezTo>
                  <a:lnTo>
                    <a:pt x="3898" y="1152"/>
                  </a:lnTo>
                  <a:cubicBezTo>
                    <a:pt x="3906" y="1152"/>
                    <a:pt x="3914" y="1152"/>
                    <a:pt x="3921" y="1144"/>
                  </a:cubicBezTo>
                  <a:cubicBezTo>
                    <a:pt x="4539" y="717"/>
                    <a:pt x="5531" y="99"/>
                    <a:pt x="5737" y="99"/>
                  </a:cubicBezTo>
                  <a:cubicBezTo>
                    <a:pt x="6057" y="99"/>
                    <a:pt x="6881" y="397"/>
                    <a:pt x="6911" y="488"/>
                  </a:cubicBezTo>
                  <a:cubicBezTo>
                    <a:pt x="6911" y="511"/>
                    <a:pt x="6904" y="542"/>
                    <a:pt x="6881" y="557"/>
                  </a:cubicBezTo>
                  <a:cubicBezTo>
                    <a:pt x="6833" y="593"/>
                    <a:pt x="6742" y="607"/>
                    <a:pt x="6631" y="607"/>
                  </a:cubicBezTo>
                  <a:cubicBezTo>
                    <a:pt x="6373" y="607"/>
                    <a:pt x="6009" y="531"/>
                    <a:pt x="5843" y="488"/>
                  </a:cubicBezTo>
                  <a:lnTo>
                    <a:pt x="5820" y="488"/>
                  </a:lnTo>
                  <a:lnTo>
                    <a:pt x="5317" y="595"/>
                  </a:lnTo>
                  <a:cubicBezTo>
                    <a:pt x="5294" y="595"/>
                    <a:pt x="5279" y="618"/>
                    <a:pt x="5279" y="641"/>
                  </a:cubicBezTo>
                  <a:cubicBezTo>
                    <a:pt x="5279" y="664"/>
                    <a:pt x="5294" y="679"/>
                    <a:pt x="5317" y="686"/>
                  </a:cubicBezTo>
                  <a:lnTo>
                    <a:pt x="6942" y="969"/>
                  </a:lnTo>
                  <a:cubicBezTo>
                    <a:pt x="7003" y="1014"/>
                    <a:pt x="7026" y="1060"/>
                    <a:pt x="7026" y="1106"/>
                  </a:cubicBezTo>
                  <a:cubicBezTo>
                    <a:pt x="7018" y="1220"/>
                    <a:pt x="6812" y="1342"/>
                    <a:pt x="6736" y="1381"/>
                  </a:cubicBezTo>
                  <a:cubicBezTo>
                    <a:pt x="6713" y="1388"/>
                    <a:pt x="6705" y="1411"/>
                    <a:pt x="6705" y="1426"/>
                  </a:cubicBezTo>
                  <a:cubicBezTo>
                    <a:pt x="6705" y="1449"/>
                    <a:pt x="6720" y="1464"/>
                    <a:pt x="6743" y="1472"/>
                  </a:cubicBezTo>
                  <a:cubicBezTo>
                    <a:pt x="6789" y="1480"/>
                    <a:pt x="6881" y="1503"/>
                    <a:pt x="6873" y="1564"/>
                  </a:cubicBezTo>
                  <a:cubicBezTo>
                    <a:pt x="6865" y="1625"/>
                    <a:pt x="6774" y="1708"/>
                    <a:pt x="6682" y="1724"/>
                  </a:cubicBezTo>
                  <a:cubicBezTo>
                    <a:pt x="6644" y="1731"/>
                    <a:pt x="6583" y="1747"/>
                    <a:pt x="6492" y="1762"/>
                  </a:cubicBezTo>
                  <a:cubicBezTo>
                    <a:pt x="5378" y="1991"/>
                    <a:pt x="5378" y="2006"/>
                    <a:pt x="5378" y="2059"/>
                  </a:cubicBezTo>
                  <a:cubicBezTo>
                    <a:pt x="5378" y="2082"/>
                    <a:pt x="5393" y="2105"/>
                    <a:pt x="5416" y="2113"/>
                  </a:cubicBezTo>
                  <a:cubicBezTo>
                    <a:pt x="5481" y="2118"/>
                    <a:pt x="5546" y="2124"/>
                    <a:pt x="5608" y="2124"/>
                  </a:cubicBezTo>
                  <a:cubicBezTo>
                    <a:pt x="5633" y="2124"/>
                    <a:pt x="5659" y="2123"/>
                    <a:pt x="5683" y="2120"/>
                  </a:cubicBezTo>
                  <a:cubicBezTo>
                    <a:pt x="6232" y="2120"/>
                    <a:pt x="6515" y="2143"/>
                    <a:pt x="6537" y="2204"/>
                  </a:cubicBezTo>
                  <a:cubicBezTo>
                    <a:pt x="6537" y="2204"/>
                    <a:pt x="6537" y="2212"/>
                    <a:pt x="6537" y="2220"/>
                  </a:cubicBezTo>
                  <a:cubicBezTo>
                    <a:pt x="6415" y="2410"/>
                    <a:pt x="5431" y="2547"/>
                    <a:pt x="4943" y="2547"/>
                  </a:cubicBezTo>
                  <a:cubicBezTo>
                    <a:pt x="4669" y="2532"/>
                    <a:pt x="4402" y="2502"/>
                    <a:pt x="4135" y="2456"/>
                  </a:cubicBezTo>
                  <a:cubicBezTo>
                    <a:pt x="3937" y="2425"/>
                    <a:pt x="3731" y="2403"/>
                    <a:pt x="3532" y="2395"/>
                  </a:cubicBezTo>
                  <a:cubicBezTo>
                    <a:pt x="3273" y="2395"/>
                    <a:pt x="802" y="2166"/>
                    <a:pt x="420" y="2044"/>
                  </a:cubicBezTo>
                  <a:cubicBezTo>
                    <a:pt x="314" y="2021"/>
                    <a:pt x="222" y="1953"/>
                    <a:pt x="176" y="1853"/>
                  </a:cubicBezTo>
                  <a:cubicBezTo>
                    <a:pt x="100" y="1686"/>
                    <a:pt x="154" y="1396"/>
                    <a:pt x="337" y="969"/>
                  </a:cubicBezTo>
                  <a:cubicBezTo>
                    <a:pt x="619" y="313"/>
                    <a:pt x="1313" y="92"/>
                    <a:pt x="1519" y="92"/>
                  </a:cubicBezTo>
                  <a:close/>
                  <a:moveTo>
                    <a:pt x="1519" y="0"/>
                  </a:moveTo>
                  <a:cubicBezTo>
                    <a:pt x="1290" y="0"/>
                    <a:pt x="558" y="221"/>
                    <a:pt x="253" y="938"/>
                  </a:cubicBezTo>
                  <a:cubicBezTo>
                    <a:pt x="54" y="1396"/>
                    <a:pt x="1" y="1701"/>
                    <a:pt x="93" y="1899"/>
                  </a:cubicBezTo>
                  <a:cubicBezTo>
                    <a:pt x="154" y="2021"/>
                    <a:pt x="268" y="2105"/>
                    <a:pt x="398" y="2143"/>
                  </a:cubicBezTo>
                  <a:cubicBezTo>
                    <a:pt x="802" y="2265"/>
                    <a:pt x="3273" y="2494"/>
                    <a:pt x="3540" y="2494"/>
                  </a:cubicBezTo>
                  <a:cubicBezTo>
                    <a:pt x="3731" y="2502"/>
                    <a:pt x="3929" y="2525"/>
                    <a:pt x="4120" y="2555"/>
                  </a:cubicBezTo>
                  <a:cubicBezTo>
                    <a:pt x="4394" y="2601"/>
                    <a:pt x="4669" y="2631"/>
                    <a:pt x="4943" y="2639"/>
                  </a:cubicBezTo>
                  <a:cubicBezTo>
                    <a:pt x="5241" y="2639"/>
                    <a:pt x="6438" y="2547"/>
                    <a:pt x="6614" y="2265"/>
                  </a:cubicBezTo>
                  <a:cubicBezTo>
                    <a:pt x="6637" y="2235"/>
                    <a:pt x="6637" y="2189"/>
                    <a:pt x="6621" y="2158"/>
                  </a:cubicBezTo>
                  <a:cubicBezTo>
                    <a:pt x="6560" y="2044"/>
                    <a:pt x="6255" y="2029"/>
                    <a:pt x="5721" y="2029"/>
                  </a:cubicBezTo>
                  <a:cubicBezTo>
                    <a:pt x="5973" y="1968"/>
                    <a:pt x="6339" y="1892"/>
                    <a:pt x="6515" y="1861"/>
                  </a:cubicBezTo>
                  <a:lnTo>
                    <a:pt x="6705" y="1823"/>
                  </a:lnTo>
                  <a:cubicBezTo>
                    <a:pt x="6827" y="1792"/>
                    <a:pt x="6965" y="1686"/>
                    <a:pt x="6965" y="1571"/>
                  </a:cubicBezTo>
                  <a:cubicBezTo>
                    <a:pt x="6965" y="1503"/>
                    <a:pt x="6926" y="1442"/>
                    <a:pt x="6865" y="1419"/>
                  </a:cubicBezTo>
                  <a:cubicBezTo>
                    <a:pt x="6965" y="1358"/>
                    <a:pt x="7109" y="1243"/>
                    <a:pt x="7117" y="1114"/>
                  </a:cubicBezTo>
                  <a:cubicBezTo>
                    <a:pt x="7117" y="1014"/>
                    <a:pt x="7064" y="931"/>
                    <a:pt x="6980" y="885"/>
                  </a:cubicBezTo>
                  <a:cubicBezTo>
                    <a:pt x="6980" y="885"/>
                    <a:pt x="6972" y="877"/>
                    <a:pt x="6965" y="877"/>
                  </a:cubicBezTo>
                  <a:lnTo>
                    <a:pt x="5576" y="633"/>
                  </a:lnTo>
                  <a:lnTo>
                    <a:pt x="5828" y="580"/>
                  </a:lnTo>
                  <a:cubicBezTo>
                    <a:pt x="5918" y="606"/>
                    <a:pt x="6313" y="706"/>
                    <a:pt x="6620" y="706"/>
                  </a:cubicBezTo>
                  <a:cubicBezTo>
                    <a:pt x="6756" y="706"/>
                    <a:pt x="6874" y="687"/>
                    <a:pt x="6942" y="633"/>
                  </a:cubicBezTo>
                  <a:cubicBezTo>
                    <a:pt x="6980" y="595"/>
                    <a:pt x="7010" y="542"/>
                    <a:pt x="7003" y="488"/>
                  </a:cubicBezTo>
                  <a:cubicBezTo>
                    <a:pt x="6995" y="282"/>
                    <a:pt x="5988" y="0"/>
                    <a:pt x="5729" y="0"/>
                  </a:cubicBezTo>
                  <a:cubicBezTo>
                    <a:pt x="5439" y="0"/>
                    <a:pt x="4081" y="908"/>
                    <a:pt x="3876" y="1053"/>
                  </a:cubicBezTo>
                  <a:lnTo>
                    <a:pt x="3464" y="1053"/>
                  </a:lnTo>
                  <a:cubicBezTo>
                    <a:pt x="3235" y="915"/>
                    <a:pt x="1755" y="0"/>
                    <a:pt x="1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6978638" y="3822066"/>
              <a:ext cx="263528" cy="35082"/>
            </a:xfrm>
            <a:custGeom>
              <a:avLst/>
              <a:gdLst/>
              <a:ahLst/>
              <a:cxnLst/>
              <a:rect l="l" t="t" r="r" b="b"/>
              <a:pathLst>
                <a:path w="1615" h="215" extrusionOk="0">
                  <a:moveTo>
                    <a:pt x="67" y="0"/>
                  </a:moveTo>
                  <a:cubicBezTo>
                    <a:pt x="5" y="0"/>
                    <a:pt x="1" y="92"/>
                    <a:pt x="67" y="92"/>
                  </a:cubicBezTo>
                  <a:lnTo>
                    <a:pt x="1554" y="206"/>
                  </a:lnTo>
                  <a:lnTo>
                    <a:pt x="1554" y="214"/>
                  </a:lnTo>
                  <a:cubicBezTo>
                    <a:pt x="1615" y="214"/>
                    <a:pt x="1615" y="115"/>
                    <a:pt x="1554" y="115"/>
                  </a:cubicBezTo>
                  <a:lnTo>
                    <a:pt x="74" y="0"/>
                  </a:lnTo>
                  <a:cubicBezTo>
                    <a:pt x="72" y="0"/>
                    <a:pt x="6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7441239" y="612450"/>
              <a:ext cx="972197" cy="1127685"/>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7629217" y="978774"/>
              <a:ext cx="125808" cy="108020"/>
            </a:xfrm>
            <a:custGeom>
              <a:avLst/>
              <a:gdLst/>
              <a:ahLst/>
              <a:cxnLst/>
              <a:rect l="l" t="t" r="r" b="b"/>
              <a:pathLst>
                <a:path w="771" h="662" extrusionOk="0">
                  <a:moveTo>
                    <a:pt x="436" y="0"/>
                  </a:moveTo>
                  <a:cubicBezTo>
                    <a:pt x="355" y="0"/>
                    <a:pt x="272" y="30"/>
                    <a:pt x="206" y="97"/>
                  </a:cubicBezTo>
                  <a:cubicBezTo>
                    <a:pt x="0" y="310"/>
                    <a:pt x="145" y="661"/>
                    <a:pt x="442" y="661"/>
                  </a:cubicBezTo>
                  <a:cubicBezTo>
                    <a:pt x="625" y="661"/>
                    <a:pt x="770" y="516"/>
                    <a:pt x="770" y="333"/>
                  </a:cubicBezTo>
                  <a:cubicBezTo>
                    <a:pt x="770" y="132"/>
                    <a:pt x="606"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7869410" y="978774"/>
              <a:ext cx="125808" cy="108020"/>
            </a:xfrm>
            <a:custGeom>
              <a:avLst/>
              <a:gdLst/>
              <a:ahLst/>
              <a:cxnLst/>
              <a:rect l="l" t="t" r="r" b="b"/>
              <a:pathLst>
                <a:path w="771" h="662" extrusionOk="0">
                  <a:moveTo>
                    <a:pt x="439" y="0"/>
                  </a:moveTo>
                  <a:cubicBezTo>
                    <a:pt x="358" y="0"/>
                    <a:pt x="275" y="30"/>
                    <a:pt x="206" y="97"/>
                  </a:cubicBezTo>
                  <a:cubicBezTo>
                    <a:pt x="0" y="310"/>
                    <a:pt x="145" y="661"/>
                    <a:pt x="442" y="661"/>
                  </a:cubicBezTo>
                  <a:cubicBezTo>
                    <a:pt x="625" y="661"/>
                    <a:pt x="770" y="516"/>
                    <a:pt x="770" y="333"/>
                  </a:cubicBezTo>
                  <a:cubicBezTo>
                    <a:pt x="770" y="132"/>
                    <a:pt x="610"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8128206" y="978285"/>
              <a:ext cx="107206" cy="108510"/>
            </a:xfrm>
            <a:custGeom>
              <a:avLst/>
              <a:gdLst/>
              <a:ahLst/>
              <a:cxnLst/>
              <a:rect l="l" t="t" r="r" b="b"/>
              <a:pathLst>
                <a:path w="657" h="665" extrusionOk="0">
                  <a:moveTo>
                    <a:pt x="328" y="1"/>
                  </a:moveTo>
                  <a:cubicBezTo>
                    <a:pt x="145" y="1"/>
                    <a:pt x="1" y="153"/>
                    <a:pt x="1" y="336"/>
                  </a:cubicBezTo>
                  <a:cubicBezTo>
                    <a:pt x="1" y="519"/>
                    <a:pt x="145" y="664"/>
                    <a:pt x="328" y="664"/>
                  </a:cubicBezTo>
                  <a:cubicBezTo>
                    <a:pt x="512" y="664"/>
                    <a:pt x="656" y="519"/>
                    <a:pt x="656" y="336"/>
                  </a:cubicBezTo>
                  <a:cubicBezTo>
                    <a:pt x="656" y="153"/>
                    <a:pt x="51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37"/>
          <p:cNvSpPr txBox="1">
            <a:spLocks noGrp="1"/>
          </p:cNvSpPr>
          <p:nvPr>
            <p:ph type="title"/>
          </p:nvPr>
        </p:nvSpPr>
        <p:spPr>
          <a:xfrm flipH="1">
            <a:off x="4463235" y="2982021"/>
            <a:ext cx="3323679"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
        <p:nvSpPr>
          <p:cNvPr id="1467" name="Google Shape;1467;p37"/>
          <p:cNvSpPr/>
          <p:nvPr/>
        </p:nvSpPr>
        <p:spPr>
          <a:xfrm flipH="1">
            <a:off x="4995650" y="1398713"/>
            <a:ext cx="1921800" cy="101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txBox="1">
            <a:spLocks noGrp="1"/>
          </p:cNvSpPr>
          <p:nvPr>
            <p:ph type="title" idx="2"/>
          </p:nvPr>
        </p:nvSpPr>
        <p:spPr>
          <a:xfrm flipH="1">
            <a:off x="5197325" y="1479925"/>
            <a:ext cx="1518300" cy="8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Tổng quan</a:t>
            </a:r>
          </a:p>
        </p:txBody>
      </p:sp>
      <p:sp>
        <p:nvSpPr>
          <p:cNvPr id="1302" name="Google Shape;1302;p35"/>
          <p:cNvSpPr txBox="1">
            <a:spLocks noGrp="1"/>
          </p:cNvSpPr>
          <p:nvPr>
            <p:ph type="body" idx="1"/>
          </p:nvPr>
        </p:nvSpPr>
        <p:spPr>
          <a:xfrm>
            <a:off x="710125" y="1126625"/>
            <a:ext cx="7723800" cy="34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Theo </a:t>
            </a:r>
            <a:r>
              <a:rPr lang="en-US" sz="2800" b="1"/>
              <a:t>Wikipedia</a:t>
            </a:r>
            <a:r>
              <a:rPr lang="en-US" sz="2800"/>
              <a:t>: </a:t>
            </a:r>
            <a:r>
              <a:rPr lang="vi-VN" sz="2800"/>
              <a:t>Trong lập trình máy tính, </a:t>
            </a:r>
            <a:r>
              <a:rPr lang="en-US" sz="2800"/>
              <a:t>Integer Oveflow </a:t>
            </a:r>
            <a:r>
              <a:rPr lang="vi-VN" sz="2800"/>
              <a:t>xảy ra khi một phép toán số học cố gắng tạo một giá trị số nằm ngoài phạm vi có thể được biểu diễn bằng một số chữ số nhất định - cao hơn giá trị lớn nhất hoặc thấp hơn giá trị nhỏ nhất có thể biểu diễn.</a:t>
            </a:r>
            <a:endParaRPr lang="en-US" sz="2800"/>
          </a:p>
          <a:p>
            <a:pPr marL="0" lvl="0" indent="0" algn="l" rtl="0">
              <a:spcBef>
                <a:spcPts val="0"/>
              </a:spcBef>
              <a:spcAft>
                <a:spcPts val="0"/>
              </a:spcAft>
              <a:buNone/>
            </a:pPr>
            <a:endParaRPr lang="en-US" sz="28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Tổng quan</a:t>
            </a:r>
          </a:p>
        </p:txBody>
      </p:sp>
      <p:sp>
        <p:nvSpPr>
          <p:cNvPr id="1302" name="Google Shape;1302;p35"/>
          <p:cNvSpPr txBox="1">
            <a:spLocks noGrp="1"/>
          </p:cNvSpPr>
          <p:nvPr>
            <p:ph type="body" idx="1"/>
          </p:nvPr>
        </p:nvSpPr>
        <p:spPr>
          <a:xfrm>
            <a:off x="696350" y="1431424"/>
            <a:ext cx="7723800" cy="3455700"/>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Font typeface="Symbol" panose="05050102010706020507" pitchFamily="18" charset="2"/>
              <a:buChar char="Þ"/>
            </a:pPr>
            <a:r>
              <a:rPr lang="en-US" sz="2800"/>
              <a:t>Integer Overflow hiểu đơn giản là lỗ hổng trong việc máy tính lưu trữ và tính toán các con số gây ra sai lệch và khiến cho chương trình chạy sai với mong muốn của lập trình viên</a:t>
            </a:r>
          </a:p>
          <a:p>
            <a:pPr lvl="0" indent="-457200" algn="l" rtl="0">
              <a:spcBef>
                <a:spcPts val="0"/>
              </a:spcBef>
              <a:spcAft>
                <a:spcPts val="0"/>
              </a:spcAft>
              <a:buFont typeface="Symbol" panose="05050102010706020507" pitchFamily="18" charset="2"/>
              <a:buChar char="Þ"/>
            </a:pPr>
            <a:endParaRPr lang="en-US" sz="2800"/>
          </a:p>
          <a:p>
            <a:pPr marL="573088" lvl="0" indent="0" algn="l" rtl="0">
              <a:spcBef>
                <a:spcPts val="0"/>
              </a:spcBef>
              <a:spcAft>
                <a:spcPts val="0"/>
              </a:spcAft>
              <a:buNone/>
            </a:pPr>
            <a:r>
              <a:rPr lang="en-US" sz="2400" i="1"/>
              <a:t>* Một số định nghĩa bao gồm luôn cả sự sai số trong lưu trữ số thực</a:t>
            </a:r>
          </a:p>
          <a:p>
            <a:pPr marL="0" lvl="0" indent="0" algn="l" rtl="0">
              <a:spcBef>
                <a:spcPts val="0"/>
              </a:spcBef>
              <a:spcAft>
                <a:spcPts val="0"/>
              </a:spcAft>
              <a:buNone/>
            </a:pPr>
            <a:endParaRPr lang="en-US" sz="2800" i="1"/>
          </a:p>
        </p:txBody>
      </p:sp>
    </p:spTree>
    <p:extLst>
      <p:ext uri="{BB962C8B-B14F-4D97-AF65-F5344CB8AC3E}">
        <p14:creationId xmlns:p14="http://schemas.microsoft.com/office/powerpoint/2010/main" val="133026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38"/>
          <p:cNvSpPr/>
          <p:nvPr/>
        </p:nvSpPr>
        <p:spPr>
          <a:xfrm>
            <a:off x="1705429" y="1767338"/>
            <a:ext cx="5631542"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txBox="1">
            <a:spLocks noGrp="1"/>
          </p:cNvSpPr>
          <p:nvPr>
            <p:ph type="title"/>
          </p:nvPr>
        </p:nvSpPr>
        <p:spPr>
          <a:xfrm>
            <a:off x="1291771" y="1710338"/>
            <a:ext cx="6553199"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thức nền tảng</a:t>
            </a:r>
            <a:endParaRPr/>
          </a:p>
        </p:txBody>
      </p:sp>
      <p:sp>
        <p:nvSpPr>
          <p:cNvPr id="1476" name="Google Shape;1476;p38"/>
          <p:cNvSpPr txBox="1">
            <a:spLocks noGrp="1"/>
          </p:cNvSpPr>
          <p:nvPr>
            <p:ph type="subTitle" idx="1"/>
          </p:nvPr>
        </p:nvSpPr>
        <p:spPr>
          <a:xfrm>
            <a:off x="2857770" y="2664777"/>
            <a:ext cx="34212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Tại sao lại xảy ra lỗi </a:t>
            </a:r>
          </a:p>
          <a:p>
            <a:pPr marL="0" lvl="0" indent="0" algn="ctr" rtl="0">
              <a:spcBef>
                <a:spcPts val="0"/>
              </a:spcBef>
              <a:spcAft>
                <a:spcPts val="0"/>
              </a:spcAft>
              <a:buNone/>
            </a:pPr>
            <a:r>
              <a:rPr lang="en-US" sz="2800"/>
              <a:t>Integer Oveflow?</a:t>
            </a:r>
            <a:endParaRPr sz="2800"/>
          </a:p>
        </p:txBody>
      </p:sp>
      <p:grpSp>
        <p:nvGrpSpPr>
          <p:cNvPr id="1477" name="Google Shape;1477;p38"/>
          <p:cNvGrpSpPr/>
          <p:nvPr/>
        </p:nvGrpSpPr>
        <p:grpSpPr>
          <a:xfrm>
            <a:off x="5936008" y="637213"/>
            <a:ext cx="753661" cy="386729"/>
            <a:chOff x="1653500" y="1786275"/>
            <a:chExt cx="357575" cy="183475"/>
          </a:xfrm>
        </p:grpSpPr>
        <p:sp>
          <p:nvSpPr>
            <p:cNvPr id="1478" name="Google Shape;1478;p38"/>
            <p:cNvSpPr/>
            <p:nvPr/>
          </p:nvSpPr>
          <p:spPr>
            <a:xfrm>
              <a:off x="1670475" y="1864975"/>
              <a:ext cx="43900" cy="103025"/>
            </a:xfrm>
            <a:custGeom>
              <a:avLst/>
              <a:gdLst/>
              <a:ahLst/>
              <a:cxnLst/>
              <a:rect l="l" t="t" r="r" b="b"/>
              <a:pathLst>
                <a:path w="1756" h="4121" extrusionOk="0">
                  <a:moveTo>
                    <a:pt x="0" y="1"/>
                  </a:moveTo>
                  <a:lnTo>
                    <a:pt x="0" y="4121"/>
                  </a:lnTo>
                  <a:lnTo>
                    <a:pt x="1756" y="4121"/>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1726075" y="1818450"/>
              <a:ext cx="43900" cy="149550"/>
            </a:xfrm>
            <a:custGeom>
              <a:avLst/>
              <a:gdLst/>
              <a:ahLst/>
              <a:cxnLst/>
              <a:rect l="l" t="t" r="r" b="b"/>
              <a:pathLst>
                <a:path w="1756" h="5982" extrusionOk="0">
                  <a:moveTo>
                    <a:pt x="0" y="1"/>
                  </a:moveTo>
                  <a:lnTo>
                    <a:pt x="0" y="5982"/>
                  </a:lnTo>
                  <a:lnTo>
                    <a:pt x="1756" y="5982"/>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1781650" y="1841875"/>
              <a:ext cx="43625" cy="126125"/>
            </a:xfrm>
            <a:custGeom>
              <a:avLst/>
              <a:gdLst/>
              <a:ahLst/>
              <a:cxnLst/>
              <a:rect l="l" t="t" r="r" b="b"/>
              <a:pathLst>
                <a:path w="1745" h="5045" extrusionOk="0">
                  <a:moveTo>
                    <a:pt x="1" y="0"/>
                  </a:moveTo>
                  <a:lnTo>
                    <a:pt x="1" y="5045"/>
                  </a:lnTo>
                  <a:lnTo>
                    <a:pt x="1745" y="5045"/>
                  </a:lnTo>
                  <a:lnTo>
                    <a:pt x="1745"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1838125" y="1907400"/>
              <a:ext cx="43925" cy="60600"/>
            </a:xfrm>
            <a:custGeom>
              <a:avLst/>
              <a:gdLst/>
              <a:ahLst/>
              <a:cxnLst/>
              <a:rect l="l" t="t" r="r" b="b"/>
              <a:pathLst>
                <a:path w="1757" h="2424" extrusionOk="0">
                  <a:moveTo>
                    <a:pt x="1" y="1"/>
                  </a:moveTo>
                  <a:lnTo>
                    <a:pt x="1" y="2424"/>
                  </a:lnTo>
                  <a:lnTo>
                    <a:pt x="1756" y="2424"/>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1894600" y="1786275"/>
              <a:ext cx="43925" cy="181725"/>
            </a:xfrm>
            <a:custGeom>
              <a:avLst/>
              <a:gdLst/>
              <a:ahLst/>
              <a:cxnLst/>
              <a:rect l="l" t="t" r="r" b="b"/>
              <a:pathLst>
                <a:path w="1757" h="7269" extrusionOk="0">
                  <a:moveTo>
                    <a:pt x="1" y="0"/>
                  </a:moveTo>
                  <a:lnTo>
                    <a:pt x="1" y="7269"/>
                  </a:lnTo>
                  <a:lnTo>
                    <a:pt x="1756" y="7269"/>
                  </a:lnTo>
                  <a:lnTo>
                    <a:pt x="1756"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1951375" y="1881375"/>
              <a:ext cx="43625" cy="86625"/>
            </a:xfrm>
            <a:custGeom>
              <a:avLst/>
              <a:gdLst/>
              <a:ahLst/>
              <a:cxnLst/>
              <a:rect l="l" t="t" r="r" b="b"/>
              <a:pathLst>
                <a:path w="1745" h="3465" extrusionOk="0">
                  <a:moveTo>
                    <a:pt x="0" y="0"/>
                  </a:moveTo>
                  <a:lnTo>
                    <a:pt x="0" y="3465"/>
                  </a:lnTo>
                  <a:lnTo>
                    <a:pt x="1744" y="3465"/>
                  </a:lnTo>
                  <a:lnTo>
                    <a:pt x="1744"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1653500" y="1822250"/>
              <a:ext cx="357575" cy="147500"/>
            </a:xfrm>
            <a:custGeom>
              <a:avLst/>
              <a:gdLst/>
              <a:ahLst/>
              <a:cxnLst/>
              <a:rect l="l" t="t" r="r" b="b"/>
              <a:pathLst>
                <a:path w="14303" h="5900" extrusionOk="0">
                  <a:moveTo>
                    <a:pt x="71" y="1"/>
                  </a:moveTo>
                  <a:cubicBezTo>
                    <a:pt x="24" y="1"/>
                    <a:pt x="1" y="36"/>
                    <a:pt x="1" y="83"/>
                  </a:cubicBezTo>
                  <a:lnTo>
                    <a:pt x="1" y="5830"/>
                  </a:lnTo>
                  <a:cubicBezTo>
                    <a:pt x="1" y="5876"/>
                    <a:pt x="24" y="5900"/>
                    <a:pt x="71" y="5900"/>
                  </a:cubicBezTo>
                  <a:lnTo>
                    <a:pt x="14233" y="5900"/>
                  </a:lnTo>
                  <a:cubicBezTo>
                    <a:pt x="14268" y="5900"/>
                    <a:pt x="14303" y="5876"/>
                    <a:pt x="14303" y="5830"/>
                  </a:cubicBezTo>
                  <a:cubicBezTo>
                    <a:pt x="14303" y="5794"/>
                    <a:pt x="14268" y="5759"/>
                    <a:pt x="14233" y="5759"/>
                  </a:cubicBezTo>
                  <a:lnTo>
                    <a:pt x="141" y="5759"/>
                  </a:lnTo>
                  <a:lnTo>
                    <a:pt x="141" y="83"/>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38"/>
          <p:cNvGrpSpPr/>
          <p:nvPr/>
        </p:nvGrpSpPr>
        <p:grpSpPr>
          <a:xfrm>
            <a:off x="2396000" y="4119331"/>
            <a:ext cx="869587" cy="386710"/>
            <a:chOff x="1653500" y="2038500"/>
            <a:chExt cx="1111861" cy="494450"/>
          </a:xfrm>
        </p:grpSpPr>
        <p:sp>
          <p:nvSpPr>
            <p:cNvPr id="1486" name="Google Shape;1486;p38"/>
            <p:cNvSpPr/>
            <p:nvPr/>
          </p:nvSpPr>
          <p:spPr>
            <a:xfrm>
              <a:off x="1653500" y="2038500"/>
              <a:ext cx="1111861" cy="446694"/>
            </a:xfrm>
            <a:custGeom>
              <a:avLst/>
              <a:gdLst/>
              <a:ahLst/>
              <a:cxnLst/>
              <a:rect l="l" t="t" r="r" b="b"/>
              <a:pathLst>
                <a:path w="14713" h="5911" extrusionOk="0">
                  <a:moveTo>
                    <a:pt x="71" y="0"/>
                  </a:moveTo>
                  <a:cubicBezTo>
                    <a:pt x="24" y="0"/>
                    <a:pt x="1" y="35"/>
                    <a:pt x="1" y="82"/>
                  </a:cubicBezTo>
                  <a:lnTo>
                    <a:pt x="1" y="5829"/>
                  </a:lnTo>
                  <a:cubicBezTo>
                    <a:pt x="1" y="5876"/>
                    <a:pt x="24" y="5911"/>
                    <a:pt x="71" y="5911"/>
                  </a:cubicBezTo>
                  <a:lnTo>
                    <a:pt x="14619" y="5911"/>
                  </a:lnTo>
                  <a:cubicBezTo>
                    <a:pt x="14713" y="5911"/>
                    <a:pt x="14713" y="5759"/>
                    <a:pt x="14619" y="5759"/>
                  </a:cubicBezTo>
                  <a:lnTo>
                    <a:pt x="141" y="5759"/>
                  </a:lnTo>
                  <a:lnTo>
                    <a:pt x="141" y="82"/>
                  </a:lnTo>
                  <a:cubicBezTo>
                    <a:pt x="141" y="35"/>
                    <a:pt x="106"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1668538" y="2095101"/>
              <a:ext cx="915531" cy="383896"/>
            </a:xfrm>
            <a:custGeom>
              <a:avLst/>
              <a:gdLst/>
              <a:ahLst/>
              <a:cxnLst/>
              <a:rect l="l" t="t" r="r" b="b"/>
              <a:pathLst>
                <a:path w="12115" h="5080" extrusionOk="0">
                  <a:moveTo>
                    <a:pt x="6789" y="0"/>
                  </a:moveTo>
                  <a:lnTo>
                    <a:pt x="4284" y="4027"/>
                  </a:lnTo>
                  <a:lnTo>
                    <a:pt x="2470" y="1054"/>
                  </a:lnTo>
                  <a:lnTo>
                    <a:pt x="1" y="5080"/>
                  </a:lnTo>
                  <a:lnTo>
                    <a:pt x="12114" y="5080"/>
                  </a:lnTo>
                  <a:lnTo>
                    <a:pt x="6789" y="0"/>
                  </a:ln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1662342" y="2089585"/>
              <a:ext cx="1017248" cy="395609"/>
            </a:xfrm>
            <a:custGeom>
              <a:avLst/>
              <a:gdLst/>
              <a:ahLst/>
              <a:cxnLst/>
              <a:rect l="l" t="t" r="r" b="b"/>
              <a:pathLst>
                <a:path w="13461" h="5235" extrusionOk="0">
                  <a:moveTo>
                    <a:pt x="9832" y="190"/>
                  </a:moveTo>
                  <a:lnTo>
                    <a:pt x="13261" y="5083"/>
                  </a:lnTo>
                  <a:lnTo>
                    <a:pt x="235" y="5083"/>
                  </a:lnTo>
                  <a:lnTo>
                    <a:pt x="3629" y="1232"/>
                  </a:lnTo>
                  <a:lnTo>
                    <a:pt x="6180" y="4135"/>
                  </a:lnTo>
                  <a:cubicBezTo>
                    <a:pt x="6204" y="4158"/>
                    <a:pt x="6215" y="4170"/>
                    <a:pt x="6239" y="4170"/>
                  </a:cubicBezTo>
                  <a:cubicBezTo>
                    <a:pt x="6262" y="4158"/>
                    <a:pt x="6274" y="4158"/>
                    <a:pt x="6297" y="4146"/>
                  </a:cubicBezTo>
                  <a:lnTo>
                    <a:pt x="9832" y="190"/>
                  </a:lnTo>
                  <a:close/>
                  <a:moveTo>
                    <a:pt x="9844" y="0"/>
                  </a:moveTo>
                  <a:cubicBezTo>
                    <a:pt x="9823" y="0"/>
                    <a:pt x="9803" y="9"/>
                    <a:pt x="9785" y="27"/>
                  </a:cubicBezTo>
                  <a:lnTo>
                    <a:pt x="6239" y="3982"/>
                  </a:lnTo>
                  <a:lnTo>
                    <a:pt x="3676" y="1080"/>
                  </a:lnTo>
                  <a:cubicBezTo>
                    <a:pt x="3664" y="1068"/>
                    <a:pt x="3652" y="1056"/>
                    <a:pt x="3629" y="1056"/>
                  </a:cubicBezTo>
                  <a:cubicBezTo>
                    <a:pt x="3605" y="1056"/>
                    <a:pt x="3582" y="1068"/>
                    <a:pt x="3570" y="1080"/>
                  </a:cubicBezTo>
                  <a:lnTo>
                    <a:pt x="24" y="5106"/>
                  </a:lnTo>
                  <a:cubicBezTo>
                    <a:pt x="1" y="5129"/>
                    <a:pt x="1" y="5165"/>
                    <a:pt x="12" y="5188"/>
                  </a:cubicBezTo>
                  <a:cubicBezTo>
                    <a:pt x="24" y="5211"/>
                    <a:pt x="47" y="5235"/>
                    <a:pt x="83" y="5235"/>
                  </a:cubicBezTo>
                  <a:lnTo>
                    <a:pt x="13390" y="5235"/>
                  </a:lnTo>
                  <a:cubicBezTo>
                    <a:pt x="13413" y="5223"/>
                    <a:pt x="13437" y="5211"/>
                    <a:pt x="13449" y="5188"/>
                  </a:cubicBezTo>
                  <a:cubicBezTo>
                    <a:pt x="13460" y="5165"/>
                    <a:pt x="13460" y="5129"/>
                    <a:pt x="13449" y="5106"/>
                  </a:cubicBezTo>
                  <a:lnTo>
                    <a:pt x="9902" y="27"/>
                  </a:lnTo>
                  <a:cubicBezTo>
                    <a:pt x="9885" y="9"/>
                    <a:pt x="9864" y="0"/>
                    <a:pt x="9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1781741" y="2478918"/>
              <a:ext cx="10731" cy="54033"/>
            </a:xfrm>
            <a:custGeom>
              <a:avLst/>
              <a:gdLst/>
              <a:ahLst/>
              <a:cxnLst/>
              <a:rect l="l" t="t" r="r" b="b"/>
              <a:pathLst>
                <a:path w="142" h="715" extrusionOk="0">
                  <a:moveTo>
                    <a:pt x="71" y="1"/>
                  </a:moveTo>
                  <a:cubicBezTo>
                    <a:pt x="24" y="1"/>
                    <a:pt x="1" y="36"/>
                    <a:pt x="1" y="71"/>
                  </a:cubicBezTo>
                  <a:lnTo>
                    <a:pt x="1" y="645"/>
                  </a:lnTo>
                  <a:cubicBezTo>
                    <a:pt x="1" y="680"/>
                    <a:pt x="24" y="715"/>
                    <a:pt x="71" y="715"/>
                  </a:cubicBezTo>
                  <a:cubicBezTo>
                    <a:pt x="106" y="715"/>
                    <a:pt x="141" y="680"/>
                    <a:pt x="141" y="645"/>
                  </a:cubicBezTo>
                  <a:lnTo>
                    <a:pt x="141" y="71"/>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1940966" y="2478918"/>
              <a:ext cx="10655" cy="54033"/>
            </a:xfrm>
            <a:custGeom>
              <a:avLst/>
              <a:gdLst/>
              <a:ahLst/>
              <a:cxnLst/>
              <a:rect l="l" t="t" r="r" b="b"/>
              <a:pathLst>
                <a:path w="141" h="715" extrusionOk="0">
                  <a:moveTo>
                    <a:pt x="71" y="1"/>
                  </a:moveTo>
                  <a:cubicBezTo>
                    <a:pt x="35" y="1"/>
                    <a:pt x="0" y="36"/>
                    <a:pt x="0" y="71"/>
                  </a:cubicBezTo>
                  <a:lnTo>
                    <a:pt x="0" y="645"/>
                  </a:lnTo>
                  <a:cubicBezTo>
                    <a:pt x="0" y="680"/>
                    <a:pt x="35" y="715"/>
                    <a:pt x="71" y="715"/>
                  </a:cubicBezTo>
                  <a:cubicBezTo>
                    <a:pt x="117" y="715"/>
                    <a:pt x="141" y="680"/>
                    <a:pt x="141" y="645"/>
                  </a:cubicBezTo>
                  <a:lnTo>
                    <a:pt x="141" y="71"/>
                  </a:lnTo>
                  <a:cubicBezTo>
                    <a:pt x="141" y="36"/>
                    <a:pt x="117"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2100190" y="2478918"/>
              <a:ext cx="11562" cy="54033"/>
            </a:xfrm>
            <a:custGeom>
              <a:avLst/>
              <a:gdLst/>
              <a:ahLst/>
              <a:cxnLst/>
              <a:rect l="l" t="t" r="r" b="b"/>
              <a:pathLst>
                <a:path w="153" h="715" extrusionOk="0">
                  <a:moveTo>
                    <a:pt x="70" y="1"/>
                  </a:moveTo>
                  <a:cubicBezTo>
                    <a:pt x="35" y="1"/>
                    <a:pt x="0" y="36"/>
                    <a:pt x="0" y="71"/>
                  </a:cubicBezTo>
                  <a:lnTo>
                    <a:pt x="0" y="645"/>
                  </a:lnTo>
                  <a:cubicBezTo>
                    <a:pt x="0" y="680"/>
                    <a:pt x="35" y="715"/>
                    <a:pt x="70" y="715"/>
                  </a:cubicBezTo>
                  <a:cubicBezTo>
                    <a:pt x="117" y="715"/>
                    <a:pt x="152" y="680"/>
                    <a:pt x="152" y="645"/>
                  </a:cubicBezTo>
                  <a:lnTo>
                    <a:pt x="152" y="71"/>
                  </a:lnTo>
                  <a:cubicBezTo>
                    <a:pt x="152" y="36"/>
                    <a:pt x="117"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2259339" y="2478918"/>
              <a:ext cx="11562" cy="54033"/>
            </a:xfrm>
            <a:custGeom>
              <a:avLst/>
              <a:gdLst/>
              <a:ahLst/>
              <a:cxnLst/>
              <a:rect l="l" t="t" r="r" b="b"/>
              <a:pathLst>
                <a:path w="153" h="715" extrusionOk="0">
                  <a:moveTo>
                    <a:pt x="77" y="1"/>
                  </a:moveTo>
                  <a:cubicBezTo>
                    <a:pt x="39" y="1"/>
                    <a:pt x="1" y="24"/>
                    <a:pt x="1" y="71"/>
                  </a:cubicBezTo>
                  <a:lnTo>
                    <a:pt x="1" y="645"/>
                  </a:lnTo>
                  <a:cubicBezTo>
                    <a:pt x="1" y="680"/>
                    <a:pt x="36" y="715"/>
                    <a:pt x="83" y="715"/>
                  </a:cubicBezTo>
                  <a:cubicBezTo>
                    <a:pt x="118" y="715"/>
                    <a:pt x="153" y="680"/>
                    <a:pt x="153" y="645"/>
                  </a:cubicBezTo>
                  <a:lnTo>
                    <a:pt x="153" y="71"/>
                  </a:lnTo>
                  <a:cubicBezTo>
                    <a:pt x="153" y="24"/>
                    <a:pt x="115" y="1"/>
                    <a:pt x="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2419471" y="2478918"/>
              <a:ext cx="10655" cy="54033"/>
            </a:xfrm>
            <a:custGeom>
              <a:avLst/>
              <a:gdLst/>
              <a:ahLst/>
              <a:cxnLst/>
              <a:rect l="l" t="t" r="r" b="b"/>
              <a:pathLst>
                <a:path w="141" h="715" extrusionOk="0">
                  <a:moveTo>
                    <a:pt x="70" y="1"/>
                  </a:moveTo>
                  <a:cubicBezTo>
                    <a:pt x="24" y="1"/>
                    <a:pt x="0" y="36"/>
                    <a:pt x="0" y="71"/>
                  </a:cubicBezTo>
                  <a:lnTo>
                    <a:pt x="0" y="645"/>
                  </a:lnTo>
                  <a:cubicBezTo>
                    <a:pt x="0" y="680"/>
                    <a:pt x="24" y="715"/>
                    <a:pt x="70" y="715"/>
                  </a:cubicBezTo>
                  <a:cubicBezTo>
                    <a:pt x="106" y="715"/>
                    <a:pt x="141" y="680"/>
                    <a:pt x="141" y="645"/>
                  </a:cubicBezTo>
                  <a:lnTo>
                    <a:pt x="141" y="71"/>
                  </a:lnTo>
                  <a:cubicBezTo>
                    <a:pt x="141" y="36"/>
                    <a:pt x="106"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2" name="3D Model 1" descr="Red Question mark">
                <a:extLst>
                  <a:ext uri="{FF2B5EF4-FFF2-40B4-BE49-F238E27FC236}">
                    <a16:creationId xmlns:a16="http://schemas.microsoft.com/office/drawing/2014/main" id="{79BC438F-3AF8-4805-B238-4FC6FFCAD085}"/>
                  </a:ext>
                </a:extLst>
              </p:cNvPr>
              <p:cNvGraphicFramePr>
                <a:graphicFrameLocks noChangeAspect="1"/>
              </p:cNvGraphicFramePr>
              <p:nvPr>
                <p:extLst>
                  <p:ext uri="{D42A27DB-BD31-4B8C-83A1-F6EECF244321}">
                    <p14:modId xmlns:p14="http://schemas.microsoft.com/office/powerpoint/2010/main" val="3061069936"/>
                  </p:ext>
                </p:extLst>
              </p:nvPr>
            </p:nvGraphicFramePr>
            <p:xfrm>
              <a:off x="391987" y="1895378"/>
              <a:ext cx="355265" cy="582671"/>
            </p:xfrm>
            <a:graphic>
              <a:graphicData uri="http://schemas.microsoft.com/office/drawing/2017/model3d">
                <am3d:model3d r:embed="rId3">
                  <am3d:spPr>
                    <a:xfrm>
                      <a:off x="0" y="0"/>
                      <a:ext cx="355265" cy="58267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159329" ay="-372569" az="-17244"/>
                    <am3d:postTrans dx="0" dy="0" dz="0"/>
                  </am3d:trans>
                  <am3d:raster rName="Office3DRenderer" rVer="16.0.8326">
                    <am3d:blip r:embed="rId4"/>
                  </am3d:raster>
                  <am3d:objViewport viewportSz="7023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ed Question mark">
                <a:extLst>
                  <a:ext uri="{FF2B5EF4-FFF2-40B4-BE49-F238E27FC236}">
                    <a16:creationId xmlns:a16="http://schemas.microsoft.com/office/drawing/2014/main" id="{79BC438F-3AF8-4805-B238-4FC6FFCAD085}"/>
                  </a:ext>
                </a:extLst>
              </p:cNvPr>
              <p:cNvPicPr>
                <a:picLocks noGrp="1" noRot="1" noChangeAspect="1" noMove="1" noResize="1" noEditPoints="1" noAdjustHandles="1" noChangeArrowheads="1" noChangeShapeType="1" noCrop="1"/>
              </p:cNvPicPr>
              <p:nvPr/>
            </p:nvPicPr>
            <p:blipFill>
              <a:blip r:embed="rId4"/>
              <a:stretch>
                <a:fillRect/>
              </a:stretch>
            </p:blipFill>
            <p:spPr>
              <a:xfrm>
                <a:off x="391987" y="1895378"/>
                <a:ext cx="355265" cy="5826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Teddy Bear">
                <a:extLst>
                  <a:ext uri="{FF2B5EF4-FFF2-40B4-BE49-F238E27FC236}">
                    <a16:creationId xmlns:a16="http://schemas.microsoft.com/office/drawing/2014/main" id="{FC535FCB-A41B-407B-9404-083F4EBFEA7B}"/>
                  </a:ext>
                </a:extLst>
              </p:cNvPr>
              <p:cNvGraphicFramePr>
                <a:graphicFrameLocks noChangeAspect="1"/>
              </p:cNvGraphicFramePr>
              <p:nvPr>
                <p:extLst>
                  <p:ext uri="{D42A27DB-BD31-4B8C-83A1-F6EECF244321}">
                    <p14:modId xmlns:p14="http://schemas.microsoft.com/office/powerpoint/2010/main" val="3445960591"/>
                  </p:ext>
                </p:extLst>
              </p:nvPr>
            </p:nvGraphicFramePr>
            <p:xfrm>
              <a:off x="-508" y="1891346"/>
              <a:ext cx="1978008" cy="3214262"/>
            </p:xfrm>
            <a:graphic>
              <a:graphicData uri="http://schemas.microsoft.com/office/drawing/2017/model3d">
                <am3d:model3d r:embed="rId5">
                  <am3d:spPr>
                    <a:xfrm>
                      <a:off x="0" y="0"/>
                      <a:ext cx="1978008" cy="3214262"/>
                    </a:xfrm>
                    <a:prstGeom prst="rect">
                      <a:avLst/>
                    </a:prstGeom>
                  </am3d:spPr>
                  <am3d:camera>
                    <am3d:pos x="0" y="0" z="70547440"/>
                    <am3d:up dx="0" dy="36000000" dz="0"/>
                    <am3d:lookAt x="0" y="0" z="0"/>
                    <am3d:perspective fov="2700000"/>
                  </am3d:camera>
                  <am3d:trans>
                    <am3d:meterPerModelUnit n="19665278" d="1000000"/>
                    <am3d:preTrans dx="0" dy="-18127746" dz="-10213"/>
                    <am3d:scale>
                      <am3d:sx n="1000000" d="1000000"/>
                      <am3d:sy n="1000000" d="1000000"/>
                      <am3d:sz n="1000000" d="1000000"/>
                    </am3d:scale>
                    <am3d:rot ax="638544" ay="234797" az="44083"/>
                    <am3d:postTrans dx="0" dy="0" dz="0"/>
                  </am3d:trans>
                  <am3d:raster rName="Office3DRenderer" rVer="16.0.8326">
                    <am3d:blip r:embed="rId6"/>
                  </am3d:raster>
                  <am3d:objViewport viewportSz="393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eddy Bear">
                <a:extLst>
                  <a:ext uri="{FF2B5EF4-FFF2-40B4-BE49-F238E27FC236}">
                    <a16:creationId xmlns:a16="http://schemas.microsoft.com/office/drawing/2014/main" id="{FC535FCB-A41B-407B-9404-083F4EBFEA7B}"/>
                  </a:ext>
                </a:extLst>
              </p:cNvPr>
              <p:cNvPicPr>
                <a:picLocks noGrp="1" noRot="1" noChangeAspect="1" noMove="1" noResize="1" noEditPoints="1" noAdjustHandles="1" noChangeArrowheads="1" noChangeShapeType="1" noCrop="1"/>
              </p:cNvPicPr>
              <p:nvPr/>
            </p:nvPicPr>
            <p:blipFill>
              <a:blip r:embed="rId6"/>
              <a:stretch>
                <a:fillRect/>
              </a:stretch>
            </p:blipFill>
            <p:spPr>
              <a:xfrm>
                <a:off x="-508" y="1891346"/>
                <a:ext cx="1978008" cy="3214262"/>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0" name="Google Shape;1568;p41">
            <a:extLst>
              <a:ext uri="{FF2B5EF4-FFF2-40B4-BE49-F238E27FC236}">
                <a16:creationId xmlns:a16="http://schemas.microsoft.com/office/drawing/2014/main" id="{AFF2443A-F57A-44C7-8814-D9E8A5CD3DB5}"/>
              </a:ext>
            </a:extLst>
          </p:cNvPr>
          <p:cNvSpPr/>
          <p:nvPr/>
        </p:nvSpPr>
        <p:spPr>
          <a:xfrm>
            <a:off x="6929775" y="2215675"/>
            <a:ext cx="2121108" cy="105381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0BCF133-9355-4F60-9873-F9596BF2B0BD}"/>
              </a:ext>
            </a:extLst>
          </p:cNvPr>
          <p:cNvSpPr>
            <a:spLocks noGrp="1"/>
          </p:cNvSpPr>
          <p:nvPr>
            <p:ph type="title"/>
          </p:nvPr>
        </p:nvSpPr>
        <p:spPr>
          <a:xfrm>
            <a:off x="6670623" y="1349876"/>
            <a:ext cx="2624034" cy="1395900"/>
          </a:xfrm>
        </p:spPr>
        <p:txBody>
          <a:bodyPr/>
          <a:lstStyle/>
          <a:p>
            <a:pPr algn="ctr"/>
            <a:r>
              <a:rPr lang="en-US" sz="2800">
                <a:solidFill>
                  <a:schemeClr val="tx1"/>
                </a:solidFill>
              </a:rPr>
              <a:t>How computer stored an </a:t>
            </a:r>
            <a:r>
              <a:rPr lang="en-US" sz="2800">
                <a:solidFill>
                  <a:schemeClr val="bg1"/>
                </a:solidFill>
              </a:rPr>
              <a:t>integer number?</a:t>
            </a:r>
          </a:p>
        </p:txBody>
      </p:sp>
      <p:pic>
        <p:nvPicPr>
          <p:cNvPr id="4" name="Picture 3">
            <a:extLst>
              <a:ext uri="{FF2B5EF4-FFF2-40B4-BE49-F238E27FC236}">
                <a16:creationId xmlns:a16="http://schemas.microsoft.com/office/drawing/2014/main" id="{C13CA804-7EAA-446E-9923-64A80BD935FA}"/>
              </a:ext>
            </a:extLst>
          </p:cNvPr>
          <p:cNvPicPr>
            <a:picLocks noChangeAspect="1"/>
          </p:cNvPicPr>
          <p:nvPr/>
        </p:nvPicPr>
        <p:blipFill>
          <a:blip r:embed="rId3"/>
          <a:stretch>
            <a:fillRect/>
          </a:stretch>
        </p:blipFill>
        <p:spPr>
          <a:xfrm>
            <a:off x="197487" y="1349876"/>
            <a:ext cx="6724793" cy="3665973"/>
          </a:xfrm>
          <a:prstGeom prst="rect">
            <a:avLst/>
          </a:prstGeom>
        </p:spPr>
      </p:pic>
    </p:spTree>
    <p:extLst>
      <p:ext uri="{BB962C8B-B14F-4D97-AF65-F5344CB8AC3E}">
        <p14:creationId xmlns:p14="http://schemas.microsoft.com/office/powerpoint/2010/main" val="170260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1026" name="Picture 2" descr="How integers are stored in memory using two&amp;#39;s complement | by Julija Lee |  Medium">
            <a:extLst>
              <a:ext uri="{FF2B5EF4-FFF2-40B4-BE49-F238E27FC236}">
                <a16:creationId xmlns:a16="http://schemas.microsoft.com/office/drawing/2014/main" id="{D66D1214-84D5-4620-8CA1-0037D825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187457"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68;p41">
            <a:extLst>
              <a:ext uri="{FF2B5EF4-FFF2-40B4-BE49-F238E27FC236}">
                <a16:creationId xmlns:a16="http://schemas.microsoft.com/office/drawing/2014/main" id="{AFF2443A-F57A-44C7-8814-D9E8A5CD3DB5}"/>
              </a:ext>
            </a:extLst>
          </p:cNvPr>
          <p:cNvSpPr/>
          <p:nvPr/>
        </p:nvSpPr>
        <p:spPr>
          <a:xfrm>
            <a:off x="4572000" y="278782"/>
            <a:ext cx="4258883" cy="105381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0BCF133-9355-4F60-9873-F9596BF2B0BD}"/>
              </a:ext>
            </a:extLst>
          </p:cNvPr>
          <p:cNvSpPr>
            <a:spLocks noGrp="1"/>
          </p:cNvSpPr>
          <p:nvPr>
            <p:ph type="title"/>
          </p:nvPr>
        </p:nvSpPr>
        <p:spPr>
          <a:xfrm>
            <a:off x="4392118" y="107741"/>
            <a:ext cx="4750189" cy="1395900"/>
          </a:xfrm>
        </p:spPr>
        <p:txBody>
          <a:bodyPr/>
          <a:lstStyle/>
          <a:p>
            <a:pPr algn="ctr"/>
            <a:r>
              <a:rPr lang="en-US" sz="2800">
                <a:solidFill>
                  <a:schemeClr val="bg1"/>
                </a:solidFill>
              </a:rPr>
              <a:t>Negative number</a:t>
            </a:r>
          </a:p>
        </p:txBody>
      </p:sp>
      <mc:AlternateContent xmlns:mc="http://schemas.openxmlformats.org/markup-compatibility/2006">
        <mc:Choice xmlns:am3d="http://schemas.microsoft.com/office/drawing/2017/model3d" Requires="am3d">
          <p:graphicFrame>
            <p:nvGraphicFramePr>
              <p:cNvPr id="5" name="3D Model 4" descr="Dizzy Face Emoji">
                <a:extLst>
                  <a:ext uri="{FF2B5EF4-FFF2-40B4-BE49-F238E27FC236}">
                    <a16:creationId xmlns:a16="http://schemas.microsoft.com/office/drawing/2014/main" id="{2F60D460-3F7C-4E84-97E8-BE601A065DDE}"/>
                  </a:ext>
                </a:extLst>
              </p:cNvPr>
              <p:cNvGraphicFramePr>
                <a:graphicFrameLocks noChangeAspect="1"/>
              </p:cNvGraphicFramePr>
              <p:nvPr>
                <p:extLst>
                  <p:ext uri="{D42A27DB-BD31-4B8C-83A1-F6EECF244321}">
                    <p14:modId xmlns:p14="http://schemas.microsoft.com/office/powerpoint/2010/main" val="365702138"/>
                  </p:ext>
                </p:extLst>
              </p:nvPr>
            </p:nvGraphicFramePr>
            <p:xfrm>
              <a:off x="6937686" y="2453094"/>
              <a:ext cx="2204621" cy="2223627"/>
            </p:xfrm>
            <a:graphic>
              <a:graphicData uri="http://schemas.microsoft.com/office/drawing/2017/model3d">
                <am3d:model3d r:embed="rId4">
                  <am3d:spPr>
                    <a:xfrm>
                      <a:off x="0" y="0"/>
                      <a:ext cx="2204621" cy="2223627"/>
                    </a:xfrm>
                    <a:prstGeom prst="rect">
                      <a:avLst/>
                    </a:prstGeom>
                  </am3d:spPr>
                  <am3d:camera>
                    <am3d:pos x="0" y="0" z="81034804"/>
                    <am3d:up dx="0" dy="36000000" dz="0"/>
                    <am3d:lookAt x="0" y="0" z="0"/>
                    <am3d:perspective fov="2700000"/>
                  </am3d:camera>
                  <am3d:trans>
                    <am3d:meterPerModelUnit n="94546" d="1000000"/>
                    <am3d:preTrans dx="0" dy="-17857803" dz="-155218"/>
                    <am3d:scale>
                      <am3d:sx n="1000000" d="1000000"/>
                      <am3d:sy n="1000000" d="1000000"/>
                      <am3d:sz n="1000000" d="1000000"/>
                    </am3d:scale>
                    <am3d:rot ax="152665" ay="-838699" az="-36894"/>
                    <am3d:postTrans dx="0" dy="0" dz="0"/>
                  </am3d:trans>
                  <am3d:raster rName="Office3DRenderer" rVer="16.0.8326">
                    <am3d:blip r:embed="rId5"/>
                  </am3d:raster>
                  <am3d:objViewport viewportSz="3934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izzy Face Emoji">
                <a:extLst>
                  <a:ext uri="{FF2B5EF4-FFF2-40B4-BE49-F238E27FC236}">
                    <a16:creationId xmlns:a16="http://schemas.microsoft.com/office/drawing/2014/main" id="{2F60D460-3F7C-4E84-97E8-BE601A065DDE}"/>
                  </a:ext>
                </a:extLst>
              </p:cNvPr>
              <p:cNvPicPr>
                <a:picLocks noGrp="1" noRot="1" noChangeAspect="1" noMove="1" noResize="1" noEditPoints="1" noAdjustHandles="1" noChangeArrowheads="1" noChangeShapeType="1" noCrop="1"/>
              </p:cNvPicPr>
              <p:nvPr/>
            </p:nvPicPr>
            <p:blipFill>
              <a:blip r:embed="rId5"/>
              <a:stretch>
                <a:fillRect/>
              </a:stretch>
            </p:blipFill>
            <p:spPr>
              <a:xfrm>
                <a:off x="6937686" y="2453094"/>
                <a:ext cx="2204621" cy="2223627"/>
              </a:xfrm>
              <a:prstGeom prst="rect">
                <a:avLst/>
              </a:prstGeom>
            </p:spPr>
          </p:pic>
        </mc:Fallback>
      </mc:AlternateContent>
    </p:spTree>
    <p:extLst>
      <p:ext uri="{BB962C8B-B14F-4D97-AF65-F5344CB8AC3E}">
        <p14:creationId xmlns:p14="http://schemas.microsoft.com/office/powerpoint/2010/main" val="78451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5"/>
          <p:cNvSpPr/>
          <p:nvPr/>
        </p:nvSpPr>
        <p:spPr>
          <a:xfrm>
            <a:off x="696350" y="495250"/>
            <a:ext cx="6081300" cy="548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Các kiểu dữ liệu trong C/C++</a:t>
            </a:r>
          </a:p>
        </p:txBody>
      </p:sp>
      <p:pic>
        <p:nvPicPr>
          <p:cNvPr id="5" name="Picture 2" descr="Whitelist: INTEGER OVERFLOW - Altering the result of an arithmetic operation">
            <a:extLst>
              <a:ext uri="{FF2B5EF4-FFF2-40B4-BE49-F238E27FC236}">
                <a16:creationId xmlns:a16="http://schemas.microsoft.com/office/drawing/2014/main" id="{A9DA405A-A5EA-4712-8A0F-46150D8C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16" y="1079700"/>
            <a:ext cx="5845134" cy="396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45778"/>
      </p:ext>
    </p:extLst>
  </p:cSld>
  <p:clrMapOvr>
    <a:masterClrMapping/>
  </p:clrMapOvr>
</p:sld>
</file>

<file path=ppt/theme/theme1.xml><?xml version="1.0" encoding="utf-8"?>
<a:theme xmlns:a="http://schemas.openxmlformats.org/drawingml/2006/main" name=" Operations with Fractions for Distance Learning by Slidesgo">
  <a:themeElements>
    <a:clrScheme name="Simple Light">
      <a:dk1>
        <a:srgbClr val="263238"/>
      </a:dk1>
      <a:lt1>
        <a:srgbClr val="EEEFF0"/>
      </a:lt1>
      <a:dk2>
        <a:srgbClr val="263238"/>
      </a:dk2>
      <a:lt2>
        <a:srgbClr val="FFFFFF"/>
      </a:lt2>
      <a:accent1>
        <a:srgbClr val="0169EE"/>
      </a:accent1>
      <a:accent2>
        <a:srgbClr val="F0AE00"/>
      </a:accent2>
      <a:accent3>
        <a:srgbClr val="EEEFF0"/>
      </a:accent3>
      <a:accent4>
        <a:srgbClr val="0169EE"/>
      </a:accent4>
      <a:accent5>
        <a:srgbClr val="F0AE00"/>
      </a:accent5>
      <a:accent6>
        <a:srgbClr val="EEEFF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421</Words>
  <Application>Microsoft Office PowerPoint</Application>
  <PresentationFormat>On-screen Show (16:9)</PresentationFormat>
  <Paragraphs>58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Raleway</vt:lpstr>
      <vt:lpstr>Symbol</vt:lpstr>
      <vt:lpstr>Arial</vt:lpstr>
      <vt:lpstr>Anaheim</vt:lpstr>
      <vt:lpstr>Nunito</vt:lpstr>
      <vt:lpstr> Operations with Fractions for Distance Learning by Slidesgo</vt:lpstr>
      <vt:lpstr>Integer Overflow</vt:lpstr>
      <vt:lpstr>01</vt:lpstr>
      <vt:lpstr>Tổng quan</vt:lpstr>
      <vt:lpstr>Tổng quan</vt:lpstr>
      <vt:lpstr>Tổng quan</vt:lpstr>
      <vt:lpstr>Kiến thức nền tảng</vt:lpstr>
      <vt:lpstr>How computer stored an integer number?</vt:lpstr>
      <vt:lpstr>Negative number</vt:lpstr>
      <vt:lpstr>Các kiểu dữ liệu trong C/C++</vt:lpstr>
      <vt:lpstr>Một số ví dụ về integer overflow</vt:lpstr>
      <vt:lpstr>Sai số trong lưu trữ số thực</vt:lpstr>
      <vt:lpstr>Sai số trong lưu trữ số thực</vt:lpstr>
      <vt:lpstr>Khai thác lỗ hổng này như thế nào?</vt:lpstr>
      <vt:lpstr>Khai thác lỗ hổng này như thế nào?</vt:lpstr>
      <vt:lpstr>Làm sao để khắc phục</vt:lpstr>
      <vt:lpstr>Demo</vt:lpstr>
      <vt:lpstr>Demo2 </vt:lpstr>
      <vt:lpstr>Demo2 </vt:lpstr>
      <vt:lpstr>Demo2 </vt:lpstr>
      <vt:lpstr>Demo2 </vt:lpstr>
      <vt:lpstr>Demo2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 Overflow</dc:title>
  <dc:creator>BILL</dc:creator>
  <cp:lastModifiedBy>Nguyễn Phúc Chương</cp:lastModifiedBy>
  <cp:revision>37</cp:revision>
  <dcterms:modified xsi:type="dcterms:W3CDTF">2021-10-19T05:24:00Z</dcterms:modified>
</cp:coreProperties>
</file>